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3" name="Shape 7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Q1. This depends on a variety of factors including Firebase speeds, prediction time, and ESP32 clockspeeds</a:t>
            </a:r>
          </a:p>
          <a:p>
            <a:pPr>
              <a:defRPr sz="1100"/>
            </a:pPr>
            <a:r>
              <a:t>Q2. The MPU6050, which we are using for the gyroscope, also has an accelerometer. The acceleration of a user moving around the room would be lower than if they were quickly changing arm position for a sign.</a:t>
            </a:r>
          </a:p>
          <a:p>
            <a:pPr>
              <a:defRPr sz="1100"/>
            </a:pPr>
            <a:r>
              <a:t>Q3. With the use of Firebase as the database that stores the sensor values, the ESP32s will not need to directly communicate with each other.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55;p14"/>
          <p:cNvSpPr/>
          <p:nvPr>
            <p:ph type="pic" sz="quarter" idx="21"/>
          </p:nvPr>
        </p:nvSpPr>
        <p:spPr>
          <a:xfrm>
            <a:off x="6655199" y="2571899"/>
            <a:ext cx="2488801" cy="2580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Google Shape;56;p14"/>
          <p:cNvSpPr/>
          <p:nvPr/>
        </p:nvSpPr>
        <p:spPr>
          <a:xfrm>
            <a:off x="0" y="-1"/>
            <a:ext cx="6655200" cy="3234002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09" name="Google Shape;57;p14"/>
          <p:cNvSpPr/>
          <p:nvPr/>
        </p:nvSpPr>
        <p:spPr>
          <a:xfrm>
            <a:off x="6655199" y="0"/>
            <a:ext cx="2488801" cy="25719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0" name="Google Shape;58;p14"/>
          <p:cNvSpPr/>
          <p:nvPr/>
        </p:nvSpPr>
        <p:spPr>
          <a:xfrm>
            <a:off x="0" y="3234000"/>
            <a:ext cx="6655200" cy="1909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6774850" y="0"/>
            <a:ext cx="2369101" cy="1983901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0" y="0"/>
            <a:ext cx="6655200" cy="32340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Google Shape;61;p14"/>
          <p:cNvSpPr txBox="1"/>
          <p:nvPr>
            <p:ph type="body" sz="quarter" idx="22"/>
          </p:nvPr>
        </p:nvSpPr>
        <p:spPr>
          <a:xfrm>
            <a:off x="131699" y="3950549"/>
            <a:ext cx="2964302" cy="435001"/>
          </a:xfrm>
          <a:prstGeom prst="rect">
            <a:avLst/>
          </a:prstGeom>
        </p:spPr>
        <p:txBody>
          <a:bodyPr/>
          <a:lstStyle/>
          <a:p>
            <a:pPr marL="306324" indent="-255270" defTabSz="612648">
              <a:lnSpc>
                <a:spcPct val="100000"/>
              </a:lnSpc>
              <a:buClr>
                <a:srgbClr val="000000"/>
              </a:buClr>
              <a:buSzPts val="1600"/>
              <a:buFont typeface="Helvetica"/>
              <a:defRPr sz="1608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3;p15"/>
          <p:cNvSpPr/>
          <p:nvPr/>
        </p:nvSpPr>
        <p:spPr>
          <a:xfrm>
            <a:off x="-1" y="0"/>
            <a:ext cx="747602" cy="5143500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Google Shape;64;p15"/>
          <p:cNvSpPr/>
          <p:nvPr/>
        </p:nvSpPr>
        <p:spPr>
          <a:xfrm>
            <a:off x="6055500" y="3408424"/>
            <a:ext cx="3088501" cy="17352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3" name="Google Shape;65;p15"/>
          <p:cNvSpPr/>
          <p:nvPr/>
        </p:nvSpPr>
        <p:spPr>
          <a:xfrm>
            <a:off x="747600" y="0"/>
            <a:ext cx="5307901" cy="5143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EFEFEF"/>
                </a:solidFill>
              </a:defRPr>
            </a:pP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Google Shape;68;p15"/>
          <p:cNvSpPr/>
          <p:nvPr>
            <p:ph type="pic" sz="half" idx="21"/>
          </p:nvPr>
        </p:nvSpPr>
        <p:spPr>
          <a:xfrm>
            <a:off x="6055500" y="0"/>
            <a:ext cx="3088501" cy="3408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Google Shape;69;p15"/>
          <p:cNvSpPr txBox="1"/>
          <p:nvPr>
            <p:ph type="body" sz="quarter" idx="22"/>
          </p:nvPr>
        </p:nvSpPr>
        <p:spPr>
          <a:xfrm>
            <a:off x="6059049" y="4398400"/>
            <a:ext cx="1430401" cy="745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1064600" y="1401375"/>
            <a:ext cx="3439201" cy="888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Google Shape;72;p15"/>
          <p:cNvSpPr txBox="1"/>
          <p:nvPr>
            <p:ph type="body" sz="half" idx="23"/>
          </p:nvPr>
        </p:nvSpPr>
        <p:spPr>
          <a:xfrm>
            <a:off x="1064600" y="2668224"/>
            <a:ext cx="4464601" cy="21741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5;p16"/>
          <p:cNvSpPr/>
          <p:nvPr>
            <p:ph type="pic" sz="quarter" idx="21"/>
          </p:nvPr>
        </p:nvSpPr>
        <p:spPr>
          <a:xfrm>
            <a:off x="7008875" y="0"/>
            <a:ext cx="2135101" cy="22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Google Shape;76;p16"/>
          <p:cNvSpPr/>
          <p:nvPr>
            <p:ph type="pic" sz="quarter" idx="22"/>
          </p:nvPr>
        </p:nvSpPr>
        <p:spPr>
          <a:xfrm>
            <a:off x="4791600" y="2215125"/>
            <a:ext cx="2215201" cy="2928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Google Shape;77;p16"/>
          <p:cNvSpPr/>
          <p:nvPr/>
        </p:nvSpPr>
        <p:spPr>
          <a:xfrm>
            <a:off x="0" y="-1"/>
            <a:ext cx="7662599" cy="221520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9" name="Google Shape;78;p16"/>
          <p:cNvSpPr/>
          <p:nvPr/>
        </p:nvSpPr>
        <p:spPr>
          <a:xfrm>
            <a:off x="-1" y="2215125"/>
            <a:ext cx="4791602" cy="2928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0" name="Google Shape;79;p16"/>
          <p:cNvSpPr/>
          <p:nvPr/>
        </p:nvSpPr>
        <p:spPr>
          <a:xfrm>
            <a:off x="7008875" y="2215200"/>
            <a:ext cx="2135101" cy="29283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41" name="Body Level One…"/>
          <p:cNvSpPr txBox="1"/>
          <p:nvPr>
            <p:ph type="body" sz="quarter" idx="1"/>
          </p:nvPr>
        </p:nvSpPr>
        <p:spPr>
          <a:xfrm>
            <a:off x="145499" y="3929024"/>
            <a:ext cx="2215202" cy="1214401"/>
          </a:xfrm>
          <a:prstGeom prst="rect">
            <a:avLst/>
          </a:prstGeom>
        </p:spPr>
        <p:txBody>
          <a:bodyPr anchor="b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Title Text"/>
          <p:cNvSpPr txBox="1"/>
          <p:nvPr>
            <p:ph type="title"/>
          </p:nvPr>
        </p:nvSpPr>
        <p:spPr>
          <a:xfrm>
            <a:off x="145499" y="-100"/>
            <a:ext cx="4791602" cy="888000"/>
          </a:xfrm>
          <a:prstGeom prst="rect">
            <a:avLst/>
          </a:prstGeom>
        </p:spPr>
        <p:txBody>
          <a:bodyPr/>
          <a:lstStyle>
            <a:lvl1pPr>
              <a:defRPr sz="15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83;p17"/>
          <p:cNvSpPr/>
          <p:nvPr/>
        </p:nvSpPr>
        <p:spPr>
          <a:xfrm>
            <a:off x="747599" y="0"/>
            <a:ext cx="4512302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1" name="Google Shape;84;p17"/>
          <p:cNvSpPr/>
          <p:nvPr/>
        </p:nvSpPr>
        <p:spPr>
          <a:xfrm>
            <a:off x="5259825" y="0"/>
            <a:ext cx="3888000" cy="25719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2" name="Google Shape;85;p17"/>
          <p:cNvSpPr/>
          <p:nvPr/>
        </p:nvSpPr>
        <p:spPr>
          <a:xfrm>
            <a:off x="5259899" y="2571750"/>
            <a:ext cx="1947300" cy="25719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3" name="Google Shape;86;p17"/>
          <p:cNvSpPr/>
          <p:nvPr/>
        </p:nvSpPr>
        <p:spPr>
          <a:xfrm>
            <a:off x="7210800" y="3857774"/>
            <a:ext cx="1947300" cy="12861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4" name="Google Shape;87;p17"/>
          <p:cNvSpPr/>
          <p:nvPr/>
        </p:nvSpPr>
        <p:spPr>
          <a:xfrm>
            <a:off x="7207199" y="2571750"/>
            <a:ext cx="1947300" cy="1286100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55" name="Google Shape;88;p1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Title Text"/>
          <p:cNvSpPr txBox="1"/>
          <p:nvPr>
            <p:ph type="title"/>
          </p:nvPr>
        </p:nvSpPr>
        <p:spPr>
          <a:xfrm>
            <a:off x="1037174" y="1735275"/>
            <a:ext cx="3969301" cy="3262801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Google Shape;96;p17"/>
          <p:cNvSpPr txBox="1"/>
          <p:nvPr>
            <p:ph type="body" sz="quarter" idx="21"/>
          </p:nvPr>
        </p:nvSpPr>
        <p:spPr>
          <a:xfrm>
            <a:off x="5259899" y="4398400"/>
            <a:ext cx="1947300" cy="745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59" name="Google Shape;97;p17"/>
          <p:cNvSpPr txBox="1"/>
          <p:nvPr>
            <p:ph type="body" sz="quarter" idx="22"/>
          </p:nvPr>
        </p:nvSpPr>
        <p:spPr>
          <a:xfrm>
            <a:off x="7207199" y="4550874"/>
            <a:ext cx="1947300" cy="5931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0" name="Google Shape;98;p17"/>
          <p:cNvSpPr txBox="1"/>
          <p:nvPr>
            <p:ph type="body" sz="quarter" idx="23"/>
          </p:nvPr>
        </p:nvSpPr>
        <p:spPr>
          <a:xfrm>
            <a:off x="7207199" y="3439574"/>
            <a:ext cx="1947300" cy="4182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1" name="Google Shape;99;p17"/>
          <p:cNvSpPr txBox="1"/>
          <p:nvPr>
            <p:ph type="body" sz="quarter" idx="24"/>
          </p:nvPr>
        </p:nvSpPr>
        <p:spPr>
          <a:xfrm>
            <a:off x="5263800" y="2095500"/>
            <a:ext cx="2109901" cy="476101"/>
          </a:xfrm>
          <a:prstGeom prst="rect">
            <a:avLst/>
          </a:prstGeom>
        </p:spPr>
        <p:txBody>
          <a:bodyPr anchor="b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03;p18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0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Google Shape;106;p18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747500" y="145524"/>
            <a:ext cx="8396400" cy="1402201"/>
          </a:xfrm>
          <a:prstGeom prst="rect">
            <a:avLst/>
          </a:prstGeom>
        </p:spPr>
        <p:txBody>
          <a:bodyPr anchor="ctr"/>
          <a:lstStyle>
            <a:lvl1pPr>
              <a:defRPr sz="6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Google Shape;109;p18"/>
          <p:cNvSpPr/>
          <p:nvPr/>
        </p:nvSpPr>
        <p:spPr>
          <a:xfrm>
            <a:off x="747600" y="1714500"/>
            <a:ext cx="8396400" cy="1714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174" name="Google Shape;110;p18"/>
          <p:cNvSpPr/>
          <p:nvPr/>
        </p:nvSpPr>
        <p:spPr>
          <a:xfrm>
            <a:off x="747600" y="3429000"/>
            <a:ext cx="8396400" cy="1714500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17;p19"/>
          <p:cNvSpPr/>
          <p:nvPr/>
        </p:nvSpPr>
        <p:spPr>
          <a:xfrm>
            <a:off x="743849" y="0"/>
            <a:ext cx="6655201" cy="5143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3" name="Google Shape;118;p19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Google Shape;121;p19"/>
          <p:cNvSpPr/>
          <p:nvPr>
            <p:ph type="pic" sz="quarter" idx="21"/>
          </p:nvPr>
        </p:nvSpPr>
        <p:spPr>
          <a:xfrm>
            <a:off x="7398900" y="0"/>
            <a:ext cx="1745101" cy="3234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743700" y="434224"/>
            <a:ext cx="6655200" cy="4563902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Google Shape;123;p19"/>
          <p:cNvSpPr/>
          <p:nvPr/>
        </p:nvSpPr>
        <p:spPr>
          <a:xfrm>
            <a:off x="7398874" y="3234000"/>
            <a:ext cx="1745101" cy="1909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26;p20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Title Text"/>
          <p:cNvSpPr txBox="1"/>
          <p:nvPr>
            <p:ph type="title"/>
          </p:nvPr>
        </p:nvSpPr>
        <p:spPr>
          <a:xfrm>
            <a:off x="1024499" y="560674"/>
            <a:ext cx="5956201" cy="117570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8" name="Google Shape;130;p20"/>
          <p:cNvSpPr/>
          <p:nvPr/>
        </p:nvSpPr>
        <p:spPr>
          <a:xfrm>
            <a:off x="905225" y="1736400"/>
            <a:ext cx="8104800" cy="32838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99" name="Google Shape;131;p20"/>
          <p:cNvSpPr/>
          <p:nvPr/>
        </p:nvSpPr>
        <p:spPr>
          <a:xfrm>
            <a:off x="895800" y="2559699"/>
            <a:ext cx="8248199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0" name="Google Shape;132;p20"/>
          <p:cNvSpPr/>
          <p:nvPr/>
        </p:nvSpPr>
        <p:spPr>
          <a:xfrm>
            <a:off x="905224" y="3378187"/>
            <a:ext cx="82386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1" name="Google Shape;133;p20"/>
          <p:cNvSpPr/>
          <p:nvPr/>
        </p:nvSpPr>
        <p:spPr>
          <a:xfrm>
            <a:off x="905224" y="4199163"/>
            <a:ext cx="82386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2" name="Google Shape;134;p20"/>
          <p:cNvSpPr txBox="1"/>
          <p:nvPr>
            <p:ph type="body" sz="quarter" idx="21"/>
          </p:nvPr>
        </p:nvSpPr>
        <p:spPr>
          <a:xfrm>
            <a:off x="1917650" y="1841500"/>
            <a:ext cx="6906901" cy="6096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3" name="Google Shape;135;p20"/>
          <p:cNvSpPr txBox="1"/>
          <p:nvPr>
            <p:ph type="body" sz="quarter" idx="22"/>
          </p:nvPr>
        </p:nvSpPr>
        <p:spPr>
          <a:xfrm>
            <a:off x="1917650" y="2664149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4" name="Google Shape;136;p20"/>
          <p:cNvSpPr txBox="1"/>
          <p:nvPr>
            <p:ph type="body" sz="quarter" idx="23"/>
          </p:nvPr>
        </p:nvSpPr>
        <p:spPr>
          <a:xfrm>
            <a:off x="1917650" y="3483888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5" name="Google Shape;137;p20"/>
          <p:cNvSpPr txBox="1"/>
          <p:nvPr>
            <p:ph type="body" sz="quarter" idx="24"/>
          </p:nvPr>
        </p:nvSpPr>
        <p:spPr>
          <a:xfrm>
            <a:off x="1917650" y="4304838"/>
            <a:ext cx="6906901" cy="609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41;p21"/>
          <p:cNvSpPr/>
          <p:nvPr/>
        </p:nvSpPr>
        <p:spPr>
          <a:xfrm>
            <a:off x="747600" y="0"/>
            <a:ext cx="8396400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14" name="Google Shape;142;p21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1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48;p22"/>
          <p:cNvSpPr/>
          <p:nvPr/>
        </p:nvSpPr>
        <p:spPr>
          <a:xfrm>
            <a:off x="747599" y="24"/>
            <a:ext cx="4512302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4" name="Google Shape;149;p22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Title Text"/>
          <p:cNvSpPr txBox="1"/>
          <p:nvPr>
            <p:ph type="title"/>
          </p:nvPr>
        </p:nvSpPr>
        <p:spPr>
          <a:xfrm>
            <a:off x="1037174" y="504937"/>
            <a:ext cx="35937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7" name="Google Shape;153;p22"/>
          <p:cNvSpPr/>
          <p:nvPr/>
        </p:nvSpPr>
        <p:spPr>
          <a:xfrm>
            <a:off x="5263450" y="49"/>
            <a:ext cx="3883201" cy="51435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8" name="Google Shape;154;p22"/>
          <p:cNvSpPr txBox="1"/>
          <p:nvPr>
            <p:ph type="body" sz="half" idx="21"/>
          </p:nvPr>
        </p:nvSpPr>
        <p:spPr>
          <a:xfrm>
            <a:off x="5593450" y="145550"/>
            <a:ext cx="3223201" cy="48525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158;p23"/>
          <p:cNvSpPr/>
          <p:nvPr/>
        </p:nvSpPr>
        <p:spPr>
          <a:xfrm>
            <a:off x="747600" y="0"/>
            <a:ext cx="8396400" cy="1714500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747500" y="-10776"/>
            <a:ext cx="4358700" cy="140220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Google Shape;160;p23"/>
          <p:cNvSpPr/>
          <p:nvPr/>
        </p:nvSpPr>
        <p:spPr>
          <a:xfrm>
            <a:off x="747600" y="1714500"/>
            <a:ext cx="4597800" cy="1714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239" name="Google Shape;161;p23"/>
          <p:cNvSpPr/>
          <p:nvPr/>
        </p:nvSpPr>
        <p:spPr>
          <a:xfrm>
            <a:off x="747600" y="3429000"/>
            <a:ext cx="4597800" cy="1714500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71969D"/>
                </a:solidFill>
              </a:defRPr>
            </a:pPr>
          </a:p>
        </p:txBody>
      </p:sp>
      <p:sp>
        <p:nvSpPr>
          <p:cNvPr id="240" name="Google Shape;164;p23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1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Google Shape;167;p23"/>
          <p:cNvSpPr/>
          <p:nvPr/>
        </p:nvSpPr>
        <p:spPr>
          <a:xfrm>
            <a:off x="5345400" y="1714500"/>
            <a:ext cx="3798600" cy="34290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8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75;p24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1" name="Google Shape;176;p24"/>
          <p:cNvSpPr/>
          <p:nvPr/>
        </p:nvSpPr>
        <p:spPr>
          <a:xfrm>
            <a:off x="3892827" y="739299"/>
            <a:ext cx="5105701" cy="6621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52" name="Google Shape;177;p24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5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Google Shape;181;p24"/>
          <p:cNvSpPr/>
          <p:nvPr/>
        </p:nvSpPr>
        <p:spPr>
          <a:xfrm>
            <a:off x="1057550" y="1400899"/>
            <a:ext cx="7940701" cy="3597001"/>
          </a:xfrm>
          <a:prstGeom prst="roundRect">
            <a:avLst>
              <a:gd name="adj" fmla="val 0"/>
            </a:avLst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1000">
                <a:solidFill>
                  <a:srgbClr val="121212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55" name="Title Text"/>
          <p:cNvSpPr txBox="1"/>
          <p:nvPr>
            <p:ph type="title"/>
          </p:nvPr>
        </p:nvSpPr>
        <p:spPr>
          <a:xfrm>
            <a:off x="1167249" y="1400899"/>
            <a:ext cx="1638601" cy="1198801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6" name="Google Shape;183;p24"/>
          <p:cNvSpPr/>
          <p:nvPr/>
        </p:nvSpPr>
        <p:spPr>
          <a:xfrm>
            <a:off x="1057550" y="2600100"/>
            <a:ext cx="79407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7" name="Google Shape;184;p24"/>
          <p:cNvSpPr/>
          <p:nvPr/>
        </p:nvSpPr>
        <p:spPr>
          <a:xfrm>
            <a:off x="1057550" y="3798999"/>
            <a:ext cx="79407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8" name="Google Shape;187;p24"/>
          <p:cNvSpPr txBox="1"/>
          <p:nvPr>
            <p:ph type="body" sz="quarter" idx="21"/>
          </p:nvPr>
        </p:nvSpPr>
        <p:spPr>
          <a:xfrm>
            <a:off x="3892825" y="1401350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59" name="Google Shape;188;p24"/>
          <p:cNvSpPr txBox="1"/>
          <p:nvPr>
            <p:ph type="body" sz="quarter" idx="22"/>
          </p:nvPr>
        </p:nvSpPr>
        <p:spPr>
          <a:xfrm>
            <a:off x="6655050" y="1401350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0" name="Google Shape;189;p24"/>
          <p:cNvSpPr txBox="1"/>
          <p:nvPr>
            <p:ph type="body" sz="quarter" idx="23"/>
          </p:nvPr>
        </p:nvSpPr>
        <p:spPr>
          <a:xfrm>
            <a:off x="3892825" y="2600000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1" name="Google Shape;190;p24"/>
          <p:cNvSpPr txBox="1"/>
          <p:nvPr>
            <p:ph type="body" sz="quarter" idx="24"/>
          </p:nvPr>
        </p:nvSpPr>
        <p:spPr>
          <a:xfrm>
            <a:off x="6655050" y="2600000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2" name="Google Shape;191;p24"/>
          <p:cNvSpPr txBox="1"/>
          <p:nvPr>
            <p:ph type="body" sz="quarter" idx="25"/>
          </p:nvPr>
        </p:nvSpPr>
        <p:spPr>
          <a:xfrm>
            <a:off x="3892825" y="3799199"/>
            <a:ext cx="19530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3" name="Google Shape;192;p24"/>
          <p:cNvSpPr txBox="1"/>
          <p:nvPr>
            <p:ph type="body" sz="quarter" idx="26"/>
          </p:nvPr>
        </p:nvSpPr>
        <p:spPr>
          <a:xfrm>
            <a:off x="6655050" y="3799199"/>
            <a:ext cx="2197501" cy="1198801"/>
          </a:xfrm>
          <a:prstGeom prst="rect">
            <a:avLst/>
          </a:prstGeom>
        </p:spPr>
        <p:txBody>
          <a:bodyPr anchor="ctr"/>
          <a:lstStyle/>
          <a:p>
            <a:pPr indent="-279400">
              <a:lnSpc>
                <a:spcPct val="100000"/>
              </a:lnSpc>
              <a:buClr>
                <a:srgbClr val="FFFFFF"/>
              </a:buClr>
              <a:buSzPts val="800"/>
              <a:buFont typeface="Helvetica"/>
              <a:defRPr sz="8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197;p25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2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Google Shape;200;p25"/>
          <p:cNvSpPr/>
          <p:nvPr/>
        </p:nvSpPr>
        <p:spPr>
          <a:xfrm>
            <a:off x="747724" y="-1"/>
            <a:ext cx="6563102" cy="1477802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4" name="Google Shape;201;p25"/>
          <p:cNvSpPr/>
          <p:nvPr/>
        </p:nvSpPr>
        <p:spPr>
          <a:xfrm>
            <a:off x="747599" y="1477825"/>
            <a:ext cx="6563102" cy="36657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75" name="Google Shape;202;p25"/>
          <p:cNvSpPr/>
          <p:nvPr/>
        </p:nvSpPr>
        <p:spPr>
          <a:xfrm>
            <a:off x="7310825" y="24"/>
            <a:ext cx="1833300" cy="14778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>
                <a:latin typeface="Work Sans Medium"/>
                <a:ea typeface="Work Sans Medium"/>
                <a:cs typeface="Work Sans Medium"/>
                <a:sym typeface="Work Sans Medium"/>
              </a:defRPr>
            </a:pPr>
          </a:p>
        </p:txBody>
      </p:sp>
      <p:sp>
        <p:nvSpPr>
          <p:cNvPr id="276" name="Google Shape;203;p25"/>
          <p:cNvSpPr/>
          <p:nvPr>
            <p:ph type="pic" sz="quarter" idx="21"/>
          </p:nvPr>
        </p:nvSpPr>
        <p:spPr>
          <a:xfrm>
            <a:off x="7315699" y="1477825"/>
            <a:ext cx="1833301" cy="3665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7" name="Title Text"/>
          <p:cNvSpPr txBox="1"/>
          <p:nvPr>
            <p:ph type="title"/>
          </p:nvPr>
        </p:nvSpPr>
        <p:spPr>
          <a:xfrm>
            <a:off x="905800" y="130725"/>
            <a:ext cx="6251701" cy="12234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8" name="Google Shape;205;p25"/>
          <p:cNvSpPr txBox="1"/>
          <p:nvPr>
            <p:ph type="body" idx="22"/>
          </p:nvPr>
        </p:nvSpPr>
        <p:spPr>
          <a:xfrm>
            <a:off x="905799" y="1586249"/>
            <a:ext cx="6251702" cy="32883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08;p26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7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Google Shape;211;p26"/>
          <p:cNvSpPr/>
          <p:nvPr/>
        </p:nvSpPr>
        <p:spPr>
          <a:xfrm>
            <a:off x="747599" y="0"/>
            <a:ext cx="4512302" cy="5143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9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0" name="Google Shape;214;p26"/>
          <p:cNvSpPr/>
          <p:nvPr/>
        </p:nvSpPr>
        <p:spPr>
          <a:xfrm>
            <a:off x="5259899" y="49"/>
            <a:ext cx="3884101" cy="1285802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91" name="Google Shape;215;p26"/>
          <p:cNvSpPr/>
          <p:nvPr/>
        </p:nvSpPr>
        <p:spPr>
          <a:xfrm>
            <a:off x="5259899" y="1285924"/>
            <a:ext cx="3884101" cy="12858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C6C6"/>
                </a:solidFill>
              </a:defRPr>
            </a:pPr>
          </a:p>
        </p:txBody>
      </p:sp>
      <p:sp>
        <p:nvSpPr>
          <p:cNvPr id="292" name="Google Shape;216;p26"/>
          <p:cNvSpPr/>
          <p:nvPr/>
        </p:nvSpPr>
        <p:spPr>
          <a:xfrm>
            <a:off x="5259899" y="2571799"/>
            <a:ext cx="3884101" cy="1285802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71969D"/>
                </a:solidFill>
              </a:defRPr>
            </a:pPr>
          </a:p>
        </p:txBody>
      </p:sp>
      <p:sp>
        <p:nvSpPr>
          <p:cNvPr id="293" name="Google Shape;217;p26"/>
          <p:cNvSpPr/>
          <p:nvPr/>
        </p:nvSpPr>
        <p:spPr>
          <a:xfrm>
            <a:off x="5263450" y="3857674"/>
            <a:ext cx="3884101" cy="12858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94" name="Google Shape;222;p26"/>
          <p:cNvSpPr txBox="1"/>
          <p:nvPr>
            <p:ph type="body" sz="quarter" idx="21"/>
          </p:nvPr>
        </p:nvSpPr>
        <p:spPr>
          <a:xfrm>
            <a:off x="5263450" y="683549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5" name="Google Shape;223;p26"/>
          <p:cNvSpPr txBox="1"/>
          <p:nvPr>
            <p:ph type="body" sz="quarter" idx="22"/>
          </p:nvPr>
        </p:nvSpPr>
        <p:spPr>
          <a:xfrm>
            <a:off x="5263800" y="1969324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6" name="Google Shape;224;p26"/>
          <p:cNvSpPr txBox="1"/>
          <p:nvPr>
            <p:ph type="body" sz="quarter" idx="23"/>
          </p:nvPr>
        </p:nvSpPr>
        <p:spPr>
          <a:xfrm>
            <a:off x="5256000" y="3229924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7" name="Google Shape;225;p26"/>
          <p:cNvSpPr txBox="1"/>
          <p:nvPr>
            <p:ph type="body" sz="quarter" idx="24"/>
          </p:nvPr>
        </p:nvSpPr>
        <p:spPr>
          <a:xfrm>
            <a:off x="5263450" y="4541675"/>
            <a:ext cx="3884101" cy="602401"/>
          </a:xfrm>
          <a:prstGeom prst="rect">
            <a:avLst/>
          </a:prstGeom>
        </p:spPr>
        <p:txBody>
          <a:bodyPr/>
          <a:lstStyle/>
          <a:p>
            <a:pPr indent="-279400">
              <a:lnSpc>
                <a:spcPct val="100000"/>
              </a:lnSpc>
              <a:buClr>
                <a:srgbClr val="000000"/>
              </a:buClr>
              <a:buSzPts val="800"/>
              <a:buFont typeface="Helvetica"/>
              <a:defRPr sz="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9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228;p2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0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Google Shape;231;p27"/>
          <p:cNvSpPr/>
          <p:nvPr/>
        </p:nvSpPr>
        <p:spPr>
          <a:xfrm>
            <a:off x="1983450" y="19187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08" name="Google Shape;232;p27"/>
          <p:cNvSpPr/>
          <p:nvPr/>
        </p:nvSpPr>
        <p:spPr>
          <a:xfrm>
            <a:off x="1983450" y="2563137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09" name="Google Shape;233;p27"/>
          <p:cNvSpPr/>
          <p:nvPr/>
        </p:nvSpPr>
        <p:spPr>
          <a:xfrm>
            <a:off x="1983450" y="320754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0" name="Google Shape;234;p27"/>
          <p:cNvSpPr/>
          <p:nvPr/>
        </p:nvSpPr>
        <p:spPr>
          <a:xfrm>
            <a:off x="1983450" y="3851888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1" name="Google Shape;235;p27"/>
          <p:cNvSpPr/>
          <p:nvPr/>
        </p:nvSpPr>
        <p:spPr>
          <a:xfrm>
            <a:off x="1983450" y="44962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12" name="Google Shape;236;p27"/>
          <p:cNvSpPr/>
          <p:nvPr/>
        </p:nvSpPr>
        <p:spPr>
          <a:xfrm>
            <a:off x="743700" y="25631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3" name="Google Shape;237;p27"/>
          <p:cNvSpPr/>
          <p:nvPr/>
        </p:nvSpPr>
        <p:spPr>
          <a:xfrm>
            <a:off x="743700" y="320754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4" name="Google Shape;238;p27"/>
          <p:cNvSpPr/>
          <p:nvPr/>
        </p:nvSpPr>
        <p:spPr>
          <a:xfrm>
            <a:off x="743700" y="385195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5" name="Google Shape;239;p27"/>
          <p:cNvSpPr/>
          <p:nvPr/>
        </p:nvSpPr>
        <p:spPr>
          <a:xfrm>
            <a:off x="743700" y="44904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6" name="Google Shape;255;p27"/>
          <p:cNvSpPr/>
          <p:nvPr/>
        </p:nvSpPr>
        <p:spPr>
          <a:xfrm>
            <a:off x="743700" y="513490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7" name="Title Text"/>
          <p:cNvSpPr txBox="1"/>
          <p:nvPr>
            <p:ph type="title"/>
          </p:nvPr>
        </p:nvSpPr>
        <p:spPr>
          <a:xfrm>
            <a:off x="938599" y="49"/>
            <a:ext cx="5001902" cy="1918801"/>
          </a:xfrm>
          <a:prstGeom prst="rect">
            <a:avLst/>
          </a:prstGeom>
        </p:spPr>
        <p:txBody>
          <a:bodyPr anchor="ctr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8" name="Google Shape;257;p27"/>
          <p:cNvSpPr/>
          <p:nvPr/>
        </p:nvSpPr>
        <p:spPr>
          <a:xfrm>
            <a:off x="743700" y="1919475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260;p28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27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Google Shape;263;p28"/>
          <p:cNvSpPr/>
          <p:nvPr/>
        </p:nvSpPr>
        <p:spPr>
          <a:xfrm>
            <a:off x="743699" y="3017137"/>
            <a:ext cx="4202702" cy="21264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29" name="Google Shape;264;p28"/>
          <p:cNvSpPr/>
          <p:nvPr/>
        </p:nvSpPr>
        <p:spPr>
          <a:xfrm>
            <a:off x="4941425" y="3017137"/>
            <a:ext cx="4202701" cy="2126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0" name="Google Shape;265;p28"/>
          <p:cNvSpPr/>
          <p:nvPr/>
        </p:nvSpPr>
        <p:spPr>
          <a:xfrm>
            <a:off x="743699" y="890724"/>
            <a:ext cx="4202702" cy="212640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1" name="Google Shape;266;p28"/>
          <p:cNvSpPr/>
          <p:nvPr/>
        </p:nvSpPr>
        <p:spPr>
          <a:xfrm>
            <a:off x="4941425" y="890724"/>
            <a:ext cx="4202701" cy="2126402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2" name="Title Text"/>
          <p:cNvSpPr txBox="1"/>
          <p:nvPr>
            <p:ph type="title"/>
          </p:nvPr>
        </p:nvSpPr>
        <p:spPr>
          <a:xfrm>
            <a:off x="5061113" y="995275"/>
            <a:ext cx="3876300" cy="12861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3" name="Google Shape;268;p28"/>
          <p:cNvSpPr txBox="1"/>
          <p:nvPr>
            <p:ph type="body" sz="quarter" idx="21"/>
          </p:nvPr>
        </p:nvSpPr>
        <p:spPr>
          <a:xfrm>
            <a:off x="5057363" y="1653400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FFFFFF"/>
              </a:buClr>
              <a:buSzPts val="1200"/>
              <a:buFont typeface="Helvetica"/>
              <a:defRPr sz="1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4" name="Google Shape;269;p28"/>
          <p:cNvSpPr/>
          <p:nvPr/>
        </p:nvSpPr>
        <p:spPr>
          <a:xfrm flipH="1">
            <a:off x="4946400" y="-10951"/>
            <a:ext cx="1" cy="5154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5" name="Google Shape;272;p28"/>
          <p:cNvSpPr txBox="1"/>
          <p:nvPr>
            <p:ph type="body" sz="quarter" idx="22"/>
          </p:nvPr>
        </p:nvSpPr>
        <p:spPr>
          <a:xfrm>
            <a:off x="857162" y="1653400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6" name="Google Shape;274;p28"/>
          <p:cNvSpPr txBox="1"/>
          <p:nvPr>
            <p:ph type="body" sz="quarter" idx="23"/>
          </p:nvPr>
        </p:nvSpPr>
        <p:spPr>
          <a:xfrm>
            <a:off x="857149" y="3809324"/>
            <a:ext cx="39708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7" name="Google Shape;276;p28"/>
          <p:cNvSpPr txBox="1"/>
          <p:nvPr>
            <p:ph type="body" sz="quarter" idx="24"/>
          </p:nvPr>
        </p:nvSpPr>
        <p:spPr>
          <a:xfrm>
            <a:off x="5057363" y="3809324"/>
            <a:ext cx="3970800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80;p29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6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Google Shape;283;p29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348" name="Google Shape;284;p29"/>
          <p:cNvSpPr/>
          <p:nvPr/>
        </p:nvSpPr>
        <p:spPr>
          <a:xfrm>
            <a:off x="1441200" y="2646083"/>
            <a:ext cx="1888201" cy="11991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400"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49" name="Google Shape;285;p29"/>
          <p:cNvSpPr/>
          <p:nvPr/>
        </p:nvSpPr>
        <p:spPr>
          <a:xfrm>
            <a:off x="6562425" y="2646083"/>
            <a:ext cx="1888201" cy="11991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50" name="Google Shape;286;p29"/>
          <p:cNvSpPr/>
          <p:nvPr/>
        </p:nvSpPr>
        <p:spPr>
          <a:xfrm>
            <a:off x="3329399" y="3245608"/>
            <a:ext cx="3233102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1" name="Google Shape;287;p29"/>
          <p:cNvSpPr/>
          <p:nvPr/>
        </p:nvSpPr>
        <p:spPr>
          <a:xfrm>
            <a:off x="4945950" y="3246950"/>
            <a:ext cx="1" cy="7884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2" name="Google Shape;289;p29"/>
          <p:cNvSpPr/>
          <p:nvPr/>
        </p:nvSpPr>
        <p:spPr>
          <a:xfrm>
            <a:off x="3967650" y="2117100"/>
            <a:ext cx="1956601" cy="3387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353" name="Google Shape;288;p29"/>
          <p:cNvSpPr/>
          <p:nvPr/>
        </p:nvSpPr>
        <p:spPr>
          <a:xfrm>
            <a:off x="3967650" y="4035349"/>
            <a:ext cx="1956601" cy="3387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354" name="Google Shape;290;p29"/>
          <p:cNvSpPr/>
          <p:nvPr/>
        </p:nvSpPr>
        <p:spPr>
          <a:xfrm flipH="1">
            <a:off x="2390249" y="2286450"/>
            <a:ext cx="1577402" cy="9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5" name="Google Shape;291;p29"/>
          <p:cNvSpPr/>
          <p:nvPr/>
        </p:nvSpPr>
        <p:spPr>
          <a:xfrm flipH="1" flipV="1">
            <a:off x="5924300" y="2287720"/>
            <a:ext cx="1576201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6" name="Google Shape;292;p29"/>
          <p:cNvSpPr/>
          <p:nvPr/>
        </p:nvSpPr>
        <p:spPr>
          <a:xfrm>
            <a:off x="2385374" y="2282524"/>
            <a:ext cx="1" cy="363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7" name="Google Shape;293;p29"/>
          <p:cNvSpPr/>
          <p:nvPr/>
        </p:nvSpPr>
        <p:spPr>
          <a:xfrm>
            <a:off x="7506524" y="2282524"/>
            <a:ext cx="1" cy="3636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8" name="Google Shape;294;p29"/>
          <p:cNvSpPr/>
          <p:nvPr/>
        </p:nvSpPr>
        <p:spPr>
          <a:xfrm>
            <a:off x="4906776" y="3206438"/>
            <a:ext cx="78301" cy="783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59" name="Google Shape;295;p29"/>
          <p:cNvSpPr/>
          <p:nvPr/>
        </p:nvSpPr>
        <p:spPr>
          <a:xfrm>
            <a:off x="747600" y="50"/>
            <a:ext cx="8396700" cy="1819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60" name="Title Text"/>
          <p:cNvSpPr txBox="1"/>
          <p:nvPr>
            <p:ph type="title"/>
          </p:nvPr>
        </p:nvSpPr>
        <p:spPr>
          <a:xfrm>
            <a:off x="1037174" y="504937"/>
            <a:ext cx="35937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1" name="Google Shape;297;p29"/>
          <p:cNvSpPr txBox="1"/>
          <p:nvPr>
            <p:ph type="body" sz="quarter" idx="21"/>
          </p:nvPr>
        </p:nvSpPr>
        <p:spPr>
          <a:xfrm>
            <a:off x="1441193" y="3845124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2" name="Google Shape;298;p29"/>
          <p:cNvSpPr txBox="1"/>
          <p:nvPr>
            <p:ph type="body" sz="quarter" idx="22"/>
          </p:nvPr>
        </p:nvSpPr>
        <p:spPr>
          <a:xfrm>
            <a:off x="6562493" y="3845124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3" name="Google Shape;299;p29"/>
          <p:cNvSpPr txBox="1"/>
          <p:nvPr>
            <p:ph type="body" sz="quarter" idx="23"/>
          </p:nvPr>
        </p:nvSpPr>
        <p:spPr>
          <a:xfrm>
            <a:off x="4001849" y="4374050"/>
            <a:ext cx="1888201" cy="602401"/>
          </a:xfrm>
          <a:prstGeom prst="rect">
            <a:avLst/>
          </a:prstGeom>
        </p:spPr>
        <p:txBody>
          <a:bodyPr/>
          <a:lstStyle/>
          <a:p>
            <a:pPr indent="-292100" algn="ctr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07;p30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2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Google Shape;310;p30"/>
          <p:cNvSpPr/>
          <p:nvPr/>
        </p:nvSpPr>
        <p:spPr>
          <a:xfrm>
            <a:off x="747600" y="24"/>
            <a:ext cx="8396400" cy="5143501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374" name="Google Shape;311;p30"/>
          <p:cNvSpPr/>
          <p:nvPr/>
        </p:nvSpPr>
        <p:spPr>
          <a:xfrm>
            <a:off x="5217300" y="2091600"/>
            <a:ext cx="3926400" cy="480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5" name="Google Shape;312;p30"/>
          <p:cNvSpPr/>
          <p:nvPr/>
        </p:nvSpPr>
        <p:spPr>
          <a:xfrm>
            <a:off x="5217300" y="4663449"/>
            <a:ext cx="1982101" cy="480301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6" name="Google Shape;313;p30"/>
          <p:cNvSpPr/>
          <p:nvPr/>
        </p:nvSpPr>
        <p:spPr>
          <a:xfrm>
            <a:off x="7199400" y="4663449"/>
            <a:ext cx="1955701" cy="4803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77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8" name="Google Shape;315;p30"/>
          <p:cNvSpPr/>
          <p:nvPr>
            <p:ph type="pic" sz="quarter" idx="21"/>
          </p:nvPr>
        </p:nvSpPr>
        <p:spPr>
          <a:xfrm>
            <a:off x="5217700" y="49"/>
            <a:ext cx="3926400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9" name="Google Shape;316;p30"/>
          <p:cNvSpPr/>
          <p:nvPr>
            <p:ph type="pic" sz="quarter" idx="22"/>
          </p:nvPr>
        </p:nvSpPr>
        <p:spPr>
          <a:xfrm>
            <a:off x="7199400" y="2571949"/>
            <a:ext cx="1955701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0" name="Google Shape;317;p30"/>
          <p:cNvSpPr/>
          <p:nvPr>
            <p:ph type="pic" sz="quarter" idx="23"/>
          </p:nvPr>
        </p:nvSpPr>
        <p:spPr>
          <a:xfrm>
            <a:off x="5217300" y="2571949"/>
            <a:ext cx="1982101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_1">
    <p:bg>
      <p:bgPr>
        <a:solidFill>
          <a:srgbClr val="192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23;p31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89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Google Shape;326;p31"/>
          <p:cNvSpPr/>
          <p:nvPr/>
        </p:nvSpPr>
        <p:spPr>
          <a:xfrm>
            <a:off x="5270899" y="4663449"/>
            <a:ext cx="3884102" cy="4803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91" name="Title Text"/>
          <p:cNvSpPr txBox="1"/>
          <p:nvPr>
            <p:ph type="title"/>
          </p:nvPr>
        </p:nvSpPr>
        <p:spPr>
          <a:xfrm>
            <a:off x="957899" y="3370174"/>
            <a:ext cx="4083901" cy="11715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2" name="Google Shape;329;p31"/>
          <p:cNvSpPr/>
          <p:nvPr>
            <p:ph type="pic" sz="quarter" idx="21"/>
          </p:nvPr>
        </p:nvSpPr>
        <p:spPr>
          <a:xfrm>
            <a:off x="5270875" y="49"/>
            <a:ext cx="3873001" cy="21123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3" name="Google Shape;330;p31"/>
          <p:cNvSpPr/>
          <p:nvPr>
            <p:ph type="pic" sz="quarter" idx="22"/>
          </p:nvPr>
        </p:nvSpPr>
        <p:spPr>
          <a:xfrm>
            <a:off x="5270899" y="2571949"/>
            <a:ext cx="3884102" cy="2091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Google Shape;332;p31"/>
          <p:cNvSpPr/>
          <p:nvPr/>
        </p:nvSpPr>
        <p:spPr>
          <a:xfrm>
            <a:off x="5270899" y="2091625"/>
            <a:ext cx="3873002" cy="4803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800"/>
            </a:pP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1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Text"/>
          <p:cNvSpPr txBox="1"/>
          <p:nvPr>
            <p:ph type="title"/>
          </p:nvPr>
        </p:nvSpPr>
        <p:spPr>
          <a:xfrm>
            <a:off x="880700" y="327199"/>
            <a:ext cx="1799401" cy="872702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3" name="Body Level One…"/>
          <p:cNvSpPr txBox="1"/>
          <p:nvPr>
            <p:ph type="body" sz="quarter" idx="1"/>
          </p:nvPr>
        </p:nvSpPr>
        <p:spPr>
          <a:xfrm>
            <a:off x="957899" y="145524"/>
            <a:ext cx="2534701" cy="317402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Google Shape;341;p32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05" name="Google Shape;344;p32"/>
          <p:cNvSpPr/>
          <p:nvPr/>
        </p:nvSpPr>
        <p:spPr>
          <a:xfrm>
            <a:off x="1003250" y="1399650"/>
            <a:ext cx="1634401" cy="3387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6" name="Google Shape;345;p32"/>
          <p:cNvSpPr/>
          <p:nvPr/>
        </p:nvSpPr>
        <p:spPr>
          <a:xfrm>
            <a:off x="2921858" y="1399650"/>
            <a:ext cx="1634401" cy="338701"/>
          </a:xfrm>
          <a:prstGeom prst="rect">
            <a:avLst/>
          </a:prstGeom>
          <a:solidFill>
            <a:srgbClr val="F3702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7" name="Google Shape;346;p32"/>
          <p:cNvSpPr/>
          <p:nvPr/>
        </p:nvSpPr>
        <p:spPr>
          <a:xfrm>
            <a:off x="4840466" y="1399650"/>
            <a:ext cx="1634401" cy="338701"/>
          </a:xfrm>
          <a:prstGeom prst="rect">
            <a:avLst/>
          </a:prstGeom>
          <a:solidFill>
            <a:srgbClr val="55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8" name="Google Shape;347;p32"/>
          <p:cNvSpPr/>
          <p:nvPr/>
        </p:nvSpPr>
        <p:spPr>
          <a:xfrm>
            <a:off x="6759075" y="1399650"/>
            <a:ext cx="1634401" cy="338701"/>
          </a:xfrm>
          <a:prstGeom prst="rect">
            <a:avLst/>
          </a:prstGeom>
          <a:solidFill>
            <a:srgbClr val="71969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000"/>
            </a:pPr>
          </a:p>
        </p:txBody>
      </p:sp>
      <p:sp>
        <p:nvSpPr>
          <p:cNvPr id="409" name="Google Shape;352;p32"/>
          <p:cNvSpPr txBox="1"/>
          <p:nvPr>
            <p:ph type="body" sz="quarter" idx="21"/>
          </p:nvPr>
        </p:nvSpPr>
        <p:spPr>
          <a:xfrm>
            <a:off x="942042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0" name="Google Shape;353;p32"/>
          <p:cNvSpPr txBox="1"/>
          <p:nvPr>
            <p:ph type="body" sz="quarter" idx="22"/>
          </p:nvPr>
        </p:nvSpPr>
        <p:spPr>
          <a:xfrm>
            <a:off x="2874542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1" name="Google Shape;354;p32"/>
          <p:cNvSpPr txBox="1"/>
          <p:nvPr>
            <p:ph type="body" sz="quarter" idx="23"/>
          </p:nvPr>
        </p:nvSpPr>
        <p:spPr>
          <a:xfrm>
            <a:off x="4819317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2" name="Google Shape;355;p32"/>
          <p:cNvSpPr txBox="1"/>
          <p:nvPr>
            <p:ph type="body" sz="quarter" idx="24"/>
          </p:nvPr>
        </p:nvSpPr>
        <p:spPr>
          <a:xfrm>
            <a:off x="6764093" y="1811099"/>
            <a:ext cx="1676701" cy="6024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">
    <p:bg>
      <p:bgPr>
        <a:solidFill>
          <a:srgbClr val="192B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Text"/>
          <p:cNvSpPr txBox="1"/>
          <p:nvPr>
            <p:ph type="title"/>
          </p:nvPr>
        </p:nvSpPr>
        <p:spPr>
          <a:xfrm>
            <a:off x="938599" y="462924"/>
            <a:ext cx="4660801" cy="85080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1" name="Body Level One…"/>
          <p:cNvSpPr txBox="1"/>
          <p:nvPr>
            <p:ph type="body" sz="quarter" idx="1"/>
          </p:nvPr>
        </p:nvSpPr>
        <p:spPr>
          <a:xfrm>
            <a:off x="938604" y="1328774"/>
            <a:ext cx="2902201" cy="602402"/>
          </a:xfrm>
          <a:prstGeom prst="rect">
            <a:avLst/>
          </a:prstGeom>
        </p:spPr>
        <p:txBody>
          <a:bodyPr/>
          <a:lstStyle>
            <a:lvl1pPr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292100">
              <a:lnSpc>
                <a:spcPct val="100000"/>
              </a:lnSpc>
              <a:buClr>
                <a:srgbClr val="FFFFFF"/>
              </a:buClr>
              <a:buSzPts val="1000"/>
              <a:buFont typeface="Helvetica"/>
              <a:defRPr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Google Shape;360;p33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3" name="Google Shape;363;p33"/>
          <p:cNvSpPr/>
          <p:nvPr/>
        </p:nvSpPr>
        <p:spPr>
          <a:xfrm>
            <a:off x="4021349" y="2826474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4" name="Google Shape;364;p33"/>
          <p:cNvSpPr/>
          <p:nvPr/>
        </p:nvSpPr>
        <p:spPr>
          <a:xfrm>
            <a:off x="4021349" y="3483324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5" name="Google Shape;365;p33"/>
          <p:cNvSpPr/>
          <p:nvPr/>
        </p:nvSpPr>
        <p:spPr>
          <a:xfrm>
            <a:off x="4021349" y="4143650"/>
            <a:ext cx="5122801" cy="1"/>
          </a:xfrm>
          <a:prstGeom prst="line">
            <a:avLst/>
          </a:prstGeom>
          <a:ln>
            <a:solidFill>
              <a:srgbClr val="EFEFE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373;p34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34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378;p35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4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4" name="Title Text"/>
          <p:cNvSpPr txBox="1"/>
          <p:nvPr>
            <p:ph type="title"/>
          </p:nvPr>
        </p:nvSpPr>
        <p:spPr>
          <a:xfrm>
            <a:off x="1037174" y="145524"/>
            <a:ext cx="3852902" cy="15309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5" name="Google Shape;382;p35"/>
          <p:cNvSpPr/>
          <p:nvPr/>
        </p:nvSpPr>
        <p:spPr>
          <a:xfrm>
            <a:off x="5225650" y="-1"/>
            <a:ext cx="3918600" cy="1971002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46" name="Google Shape;384;p35"/>
          <p:cNvSpPr/>
          <p:nvPr/>
        </p:nvSpPr>
        <p:spPr>
          <a:xfrm>
            <a:off x="5225650" y="1971000"/>
            <a:ext cx="3918600" cy="31725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121212"/>
                </a:solidFill>
              </a:defRPr>
            </a:pPr>
          </a:p>
        </p:txBody>
      </p:sp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387;p36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55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Google Shape;390;p36"/>
          <p:cNvSpPr/>
          <p:nvPr/>
        </p:nvSpPr>
        <p:spPr>
          <a:xfrm>
            <a:off x="1983450" y="19187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7" name="Google Shape;391;p36"/>
          <p:cNvSpPr/>
          <p:nvPr/>
        </p:nvSpPr>
        <p:spPr>
          <a:xfrm>
            <a:off x="1983450" y="2563137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8" name="Google Shape;392;p36"/>
          <p:cNvSpPr/>
          <p:nvPr/>
        </p:nvSpPr>
        <p:spPr>
          <a:xfrm>
            <a:off x="1983450" y="320754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59" name="Google Shape;393;p36"/>
          <p:cNvSpPr/>
          <p:nvPr/>
        </p:nvSpPr>
        <p:spPr>
          <a:xfrm>
            <a:off x="1983450" y="3851888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60" name="Google Shape;394;p36"/>
          <p:cNvSpPr/>
          <p:nvPr/>
        </p:nvSpPr>
        <p:spPr>
          <a:xfrm>
            <a:off x="1983450" y="4496299"/>
            <a:ext cx="7160401" cy="6444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61" name="Google Shape;395;p36"/>
          <p:cNvSpPr/>
          <p:nvPr/>
        </p:nvSpPr>
        <p:spPr>
          <a:xfrm>
            <a:off x="743700" y="25631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2" name="Google Shape;396;p36"/>
          <p:cNvSpPr/>
          <p:nvPr/>
        </p:nvSpPr>
        <p:spPr>
          <a:xfrm>
            <a:off x="743700" y="320754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3" name="Google Shape;397;p36"/>
          <p:cNvSpPr/>
          <p:nvPr/>
        </p:nvSpPr>
        <p:spPr>
          <a:xfrm>
            <a:off x="743700" y="385195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4" name="Google Shape;398;p36"/>
          <p:cNvSpPr/>
          <p:nvPr/>
        </p:nvSpPr>
        <p:spPr>
          <a:xfrm>
            <a:off x="743700" y="4490499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5" name="Google Shape;409;p36"/>
          <p:cNvSpPr/>
          <p:nvPr/>
        </p:nvSpPr>
        <p:spPr>
          <a:xfrm>
            <a:off x="743700" y="5134900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6" name="Google Shape;410;p36"/>
          <p:cNvSpPr/>
          <p:nvPr/>
        </p:nvSpPr>
        <p:spPr>
          <a:xfrm>
            <a:off x="743700" y="1919475"/>
            <a:ext cx="8400300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7" name="Title Text"/>
          <p:cNvSpPr txBox="1"/>
          <p:nvPr>
            <p:ph type="title"/>
          </p:nvPr>
        </p:nvSpPr>
        <p:spPr>
          <a:xfrm>
            <a:off x="938599" y="49"/>
            <a:ext cx="5001902" cy="1918801"/>
          </a:xfrm>
          <a:prstGeom prst="rect">
            <a:avLst/>
          </a:prstGeom>
        </p:spPr>
        <p:txBody>
          <a:bodyPr anchor="ctr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14;p37"/>
          <p:cNvSpPr/>
          <p:nvPr/>
        </p:nvSpPr>
        <p:spPr>
          <a:xfrm>
            <a:off x="747599" y="0"/>
            <a:ext cx="8403002" cy="1918200"/>
          </a:xfrm>
          <a:prstGeom prst="rect">
            <a:avLst/>
          </a:prstGeom>
          <a:solidFill>
            <a:srgbClr val="192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76" name="Title Text"/>
          <p:cNvSpPr txBox="1"/>
          <p:nvPr>
            <p:ph type="title"/>
          </p:nvPr>
        </p:nvSpPr>
        <p:spPr>
          <a:xfrm>
            <a:off x="743700" y="-20525"/>
            <a:ext cx="1401001" cy="1918200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7" name="Google Shape;421;p37"/>
          <p:cNvSpPr/>
          <p:nvPr/>
        </p:nvSpPr>
        <p:spPr>
          <a:xfrm>
            <a:off x="-1" y="49"/>
            <a:ext cx="747602" cy="5143501"/>
          </a:xfrm>
          <a:prstGeom prst="rect">
            <a:avLst/>
          </a:prstGeom>
          <a:solidFill>
            <a:srgbClr val="CABFDA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78" name="Google Shape;422;p37"/>
          <p:cNvSpPr/>
          <p:nvPr/>
        </p:nvSpPr>
        <p:spPr>
          <a:xfrm flipH="1">
            <a:off x="2154825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79" name="Google Shape;423;p37"/>
          <p:cNvSpPr/>
          <p:nvPr/>
        </p:nvSpPr>
        <p:spPr>
          <a:xfrm flipH="1">
            <a:off x="354604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0" name="Google Shape;424;p37"/>
          <p:cNvSpPr/>
          <p:nvPr/>
        </p:nvSpPr>
        <p:spPr>
          <a:xfrm flipH="1">
            <a:off x="494739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1" name="Google Shape;425;p37"/>
          <p:cNvSpPr/>
          <p:nvPr/>
        </p:nvSpPr>
        <p:spPr>
          <a:xfrm flipH="1">
            <a:off x="6348749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2" name="Google Shape;426;p37"/>
          <p:cNvSpPr/>
          <p:nvPr/>
        </p:nvSpPr>
        <p:spPr>
          <a:xfrm>
            <a:off x="7749750" y="2108000"/>
            <a:ext cx="1" cy="3045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3" name="Body Level One…"/>
          <p:cNvSpPr txBox="1"/>
          <p:nvPr>
            <p:ph type="body" sz="quarter" idx="1"/>
          </p:nvPr>
        </p:nvSpPr>
        <p:spPr>
          <a:xfrm rot="16200000">
            <a:off x="-329801" y="3924150"/>
            <a:ext cx="1402201" cy="745500"/>
          </a:xfrm>
          <a:prstGeom prst="rect">
            <a:avLst/>
          </a:prstGeom>
        </p:spPr>
        <p:txBody>
          <a:bodyPr anchor="ctr"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" name="Google Shape;435;p37"/>
          <p:cNvSpPr txBox="1"/>
          <p:nvPr>
            <p:ph type="body" sz="quarter" idx="21"/>
          </p:nvPr>
        </p:nvSpPr>
        <p:spPr>
          <a:xfrm>
            <a:off x="744150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5" name="Google Shape;436;p37"/>
          <p:cNvSpPr txBox="1"/>
          <p:nvPr>
            <p:ph type="body" sz="quarter" idx="22"/>
          </p:nvPr>
        </p:nvSpPr>
        <p:spPr>
          <a:xfrm>
            <a:off x="2146999" y="2748200"/>
            <a:ext cx="1401002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6" name="Google Shape;437;p37"/>
          <p:cNvSpPr txBox="1"/>
          <p:nvPr>
            <p:ph type="body" sz="quarter" idx="23"/>
          </p:nvPr>
        </p:nvSpPr>
        <p:spPr>
          <a:xfrm>
            <a:off x="355127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7" name="Google Shape;438;p37"/>
          <p:cNvSpPr txBox="1"/>
          <p:nvPr>
            <p:ph type="body" sz="quarter" idx="24"/>
          </p:nvPr>
        </p:nvSpPr>
        <p:spPr>
          <a:xfrm>
            <a:off x="494837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8" name="Google Shape;439;p37"/>
          <p:cNvSpPr txBox="1"/>
          <p:nvPr>
            <p:ph type="body" sz="quarter" idx="25"/>
          </p:nvPr>
        </p:nvSpPr>
        <p:spPr>
          <a:xfrm>
            <a:off x="6350349" y="2748200"/>
            <a:ext cx="1401002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89" name="Google Shape;440;p37"/>
          <p:cNvSpPr txBox="1"/>
          <p:nvPr>
            <p:ph type="body" sz="quarter" idx="26"/>
          </p:nvPr>
        </p:nvSpPr>
        <p:spPr>
          <a:xfrm>
            <a:off x="7752325" y="2748200"/>
            <a:ext cx="1401001" cy="2249701"/>
          </a:xfrm>
          <a:prstGeom prst="rect">
            <a:avLst/>
          </a:prstGeom>
        </p:spPr>
        <p:txBody>
          <a:bodyPr/>
          <a:lstStyle/>
          <a:p>
            <a:pPr indent="-292100">
              <a:lnSpc>
                <a:spcPct val="100000"/>
              </a:lnSpc>
              <a:buClr>
                <a:srgbClr val="000000"/>
              </a:buClr>
              <a:buSzPts val="1000"/>
              <a:buFont typeface="Helvetica"/>
              <a:defRPr sz="1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490" name="Slide Number"/>
          <p:cNvSpPr txBox="1"/>
          <p:nvPr>
            <p:ph type="sldNum" sz="quarter" idx="2"/>
          </p:nvPr>
        </p:nvSpPr>
        <p:spPr>
          <a:xfrm>
            <a:off x="184204" y="145524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4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4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652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4224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796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3368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Google Shape;456;p41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52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2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1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469;p45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FFC6C6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59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0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1" name="Google Shape;472;p45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562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578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 algn="ctr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7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itle Text"/>
          <p:cNvSpPr txBox="1"/>
          <p:nvPr>
            <p:ph type="title"/>
          </p:nvPr>
        </p:nvSpPr>
        <p:spPr>
          <a:xfrm>
            <a:off x="677324" y="1832774"/>
            <a:ext cx="3217201" cy="1484101"/>
          </a:xfrm>
          <a:prstGeom prst="rect">
            <a:avLst/>
          </a:prstGeom>
        </p:spPr>
        <p:txBody>
          <a:bodyPr anchor="ctr"/>
          <a:lstStyle>
            <a:lvl1pPr>
              <a:defRPr sz="42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4" name="Body Level One…"/>
          <p:cNvSpPr txBox="1"/>
          <p:nvPr>
            <p:ph type="body" sz="quarter" idx="1"/>
          </p:nvPr>
        </p:nvSpPr>
        <p:spPr>
          <a:xfrm>
            <a:off x="4406650" y="393749"/>
            <a:ext cx="4409700" cy="542702"/>
          </a:xfrm>
          <a:prstGeom prst="rect">
            <a:avLst/>
          </a:prstGeom>
        </p:spPr>
        <p:txBody>
          <a:bodyPr/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8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3" name="Body Level One…"/>
          <p:cNvSpPr txBox="1"/>
          <p:nvPr>
            <p:ph type="body" sz="half" idx="1"/>
          </p:nvPr>
        </p:nvSpPr>
        <p:spPr>
          <a:xfrm>
            <a:off x="311699" y="1152475"/>
            <a:ext cx="4473902" cy="3416400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Google Shape;495;p50"/>
          <p:cNvSpPr/>
          <p:nvPr>
            <p:ph type="pic" sz="half" idx="21"/>
          </p:nvPr>
        </p:nvSpPr>
        <p:spPr>
          <a:xfrm>
            <a:off x="4992023" y="1152774"/>
            <a:ext cx="3840302" cy="3416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3" name="Body Level One…"/>
          <p:cNvSpPr txBox="1"/>
          <p:nvPr>
            <p:ph type="body" sz="quarter" idx="1"/>
          </p:nvPr>
        </p:nvSpPr>
        <p:spPr>
          <a:xfrm>
            <a:off x="483150" y="2237788"/>
            <a:ext cx="3619800" cy="23736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" name="Google Shape;501;p51"/>
          <p:cNvSpPr txBox="1"/>
          <p:nvPr>
            <p:ph type="body" sz="quarter" idx="21"/>
          </p:nvPr>
        </p:nvSpPr>
        <p:spPr>
          <a:xfrm>
            <a:off x="5048000" y="2237788"/>
            <a:ext cx="3619800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15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_2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Body Level One…"/>
          <p:cNvSpPr txBox="1"/>
          <p:nvPr>
            <p:ph type="body" sz="quarter" idx="1"/>
          </p:nvPr>
        </p:nvSpPr>
        <p:spPr>
          <a:xfrm>
            <a:off x="483175" y="2417499"/>
            <a:ext cx="2455500" cy="23736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3" name="Google Shape;507;p52"/>
          <p:cNvSpPr txBox="1"/>
          <p:nvPr>
            <p:ph type="body" sz="quarter" idx="21"/>
          </p:nvPr>
        </p:nvSpPr>
        <p:spPr>
          <a:xfrm>
            <a:off x="3347725" y="2417499"/>
            <a:ext cx="2455501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24" name="Google Shape;508;p52"/>
          <p:cNvSpPr txBox="1"/>
          <p:nvPr>
            <p:ph type="body" sz="quarter" idx="22"/>
          </p:nvPr>
        </p:nvSpPr>
        <p:spPr>
          <a:xfrm>
            <a:off x="6212275" y="2417499"/>
            <a:ext cx="2455501" cy="2373601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25" name="Title Text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6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3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Body Level One…"/>
          <p:cNvSpPr txBox="1"/>
          <p:nvPr>
            <p:ph type="body" sz="quarter" idx="1"/>
          </p:nvPr>
        </p:nvSpPr>
        <p:spPr>
          <a:xfrm>
            <a:off x="366724" y="1759093"/>
            <a:ext cx="3838501" cy="1138500"/>
          </a:xfrm>
          <a:prstGeom prst="rect">
            <a:avLst/>
          </a:prstGeom>
        </p:spPr>
        <p:txBody>
          <a:bodyPr/>
          <a:lstStyle>
            <a:lvl1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652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4224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796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336800" indent="-3556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4" name="Google Shape;516;p53"/>
          <p:cNvSpPr txBox="1"/>
          <p:nvPr>
            <p:ph type="body" sz="quarter" idx="21"/>
          </p:nvPr>
        </p:nvSpPr>
        <p:spPr>
          <a:xfrm>
            <a:off x="4938724" y="1759093"/>
            <a:ext cx="3838500" cy="1138500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5" name="Google Shape;517;p53"/>
          <p:cNvSpPr txBox="1"/>
          <p:nvPr>
            <p:ph type="body" sz="quarter" idx="22"/>
          </p:nvPr>
        </p:nvSpPr>
        <p:spPr>
          <a:xfrm>
            <a:off x="366749" y="3648574"/>
            <a:ext cx="3838501" cy="1138501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6" name="Google Shape;518;p53"/>
          <p:cNvSpPr txBox="1"/>
          <p:nvPr>
            <p:ph type="body" sz="quarter" idx="23"/>
          </p:nvPr>
        </p:nvSpPr>
        <p:spPr>
          <a:xfrm>
            <a:off x="4938750" y="3648574"/>
            <a:ext cx="3838500" cy="1138501"/>
          </a:xfrm>
          <a:prstGeom prst="rect">
            <a:avLst/>
          </a:prstGeom>
        </p:spPr>
        <p:txBody>
          <a:bodyPr/>
          <a:lstStyle/>
          <a:p>
            <a:pPr indent="-317500">
              <a:lnSpc>
                <a:spcPct val="100000"/>
              </a:lnSpc>
              <a:buClr>
                <a:srgbClr val="000000"/>
              </a:buClr>
              <a:buSzPts val="1400"/>
              <a:buFont typeface="Helvetica"/>
              <a:defRPr sz="14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37" name="Title Text"/>
          <p:cNvSpPr txBox="1"/>
          <p:nvPr>
            <p:ph type="title"/>
          </p:nvPr>
        </p:nvSpPr>
        <p:spPr>
          <a:xfrm>
            <a:off x="366749" y="450025"/>
            <a:ext cx="8184601" cy="758100"/>
          </a:xfrm>
          <a:prstGeom prst="rect">
            <a:avLst/>
          </a:prstGeom>
        </p:spPr>
        <p:txBody>
          <a:bodyPr anchor="ctr"/>
          <a:lstStyle>
            <a:lvl1pPr>
              <a:defRPr sz="30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8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6" name="Google Shape;527;p54"/>
          <p:cNvSpPr/>
          <p:nvPr>
            <p:ph type="pic" idx="21"/>
          </p:nvPr>
        </p:nvSpPr>
        <p:spPr>
          <a:xfrm>
            <a:off x="311699" y="1170424"/>
            <a:ext cx="8520602" cy="3492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7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Body Level One…"/>
          <p:cNvSpPr txBox="1"/>
          <p:nvPr>
            <p:ph type="body" sz="quarter" idx="1"/>
          </p:nvPr>
        </p:nvSpPr>
        <p:spPr>
          <a:xfrm>
            <a:off x="311699" y="4080224"/>
            <a:ext cx="4027501" cy="926101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Google Shape;530;p55"/>
          <p:cNvSpPr/>
          <p:nvPr>
            <p:ph type="pic" sz="half" idx="21"/>
          </p:nvPr>
        </p:nvSpPr>
        <p:spPr>
          <a:xfrm>
            <a:off x="4804824" y="1133300"/>
            <a:ext cx="4027501" cy="2392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6" name="Google Shape;531;p55"/>
          <p:cNvSpPr/>
          <p:nvPr>
            <p:ph type="pic" sz="half" idx="22"/>
          </p:nvPr>
        </p:nvSpPr>
        <p:spPr>
          <a:xfrm>
            <a:off x="311724" y="1133300"/>
            <a:ext cx="4027501" cy="2392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7" name="Google Shape;532;p55"/>
          <p:cNvSpPr txBox="1"/>
          <p:nvPr>
            <p:ph type="body" sz="quarter" idx="23"/>
          </p:nvPr>
        </p:nvSpPr>
        <p:spPr>
          <a:xfrm>
            <a:off x="4804824" y="4080224"/>
            <a:ext cx="4027501" cy="926100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9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4_1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Body Level One…"/>
          <p:cNvSpPr txBox="1"/>
          <p:nvPr>
            <p:ph type="body" sz="quarter" idx="1"/>
          </p:nvPr>
        </p:nvSpPr>
        <p:spPr>
          <a:xfrm>
            <a:off x="311699" y="3911699"/>
            <a:ext cx="2627101" cy="1018502"/>
          </a:xfrm>
          <a:prstGeom prst="rect">
            <a:avLst/>
          </a:prstGeom>
        </p:spPr>
        <p:txBody>
          <a:bodyPr/>
          <a:lstStyle>
            <a:lvl1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7" name="Google Shape;539;p56"/>
          <p:cNvSpPr/>
          <p:nvPr>
            <p:ph type="pic" sz="quarter" idx="21"/>
          </p:nvPr>
        </p:nvSpPr>
        <p:spPr>
          <a:xfrm>
            <a:off x="6205225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8" name="Google Shape;540;p56"/>
          <p:cNvSpPr/>
          <p:nvPr>
            <p:ph type="pic" sz="quarter" idx="22"/>
          </p:nvPr>
        </p:nvSpPr>
        <p:spPr>
          <a:xfrm>
            <a:off x="311724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9" name="Google Shape;541;p56"/>
          <p:cNvSpPr txBox="1"/>
          <p:nvPr>
            <p:ph type="body" sz="quarter" idx="23"/>
          </p:nvPr>
        </p:nvSpPr>
        <p:spPr>
          <a:xfrm>
            <a:off x="6205225" y="3911699"/>
            <a:ext cx="2627100" cy="10185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70" name="Google Shape;542;p56"/>
          <p:cNvSpPr/>
          <p:nvPr>
            <p:ph type="pic" sz="quarter" idx="24"/>
          </p:nvPr>
        </p:nvSpPr>
        <p:spPr>
          <a:xfrm>
            <a:off x="3255250" y="1128325"/>
            <a:ext cx="2627101" cy="2273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1" name="Google Shape;543;p56"/>
          <p:cNvSpPr txBox="1"/>
          <p:nvPr>
            <p:ph type="body" sz="quarter" idx="25"/>
          </p:nvPr>
        </p:nvSpPr>
        <p:spPr>
          <a:xfrm>
            <a:off x="3255250" y="3911699"/>
            <a:ext cx="2627100" cy="1018502"/>
          </a:xfrm>
          <a:prstGeom prst="rect">
            <a:avLst/>
          </a:prstGeom>
        </p:spPr>
        <p:txBody>
          <a:bodyPr/>
          <a:lstStyle/>
          <a:p>
            <a:pPr indent="-304800">
              <a:lnSpc>
                <a:spcPct val="100000"/>
              </a:lnSpc>
              <a:buClr>
                <a:srgbClr val="000000"/>
              </a:buClr>
              <a:buSzPts val="1200"/>
              <a:buFont typeface="Helvetica"/>
              <a:defRPr sz="12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pPr>
          </a:p>
        </p:txBody>
      </p:sp>
      <p:sp>
        <p:nvSpPr>
          <p:cNvPr id="6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3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5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550;p57"/>
          <p:cNvSpPr/>
          <p:nvPr>
            <p:ph type="pic" idx="21"/>
          </p:nvPr>
        </p:nvSpPr>
        <p:spPr>
          <a:xfrm>
            <a:off x="311699" y="445025"/>
            <a:ext cx="8520602" cy="4218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1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6_1"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554;p58"/>
          <p:cNvSpPr/>
          <p:nvPr>
            <p:ph type="pic" sz="quarter" idx="21"/>
          </p:nvPr>
        </p:nvSpPr>
        <p:spPr>
          <a:xfrm>
            <a:off x="3389600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89" name="Google Shape;555;p58"/>
          <p:cNvSpPr/>
          <p:nvPr>
            <p:ph type="pic" sz="quarter" idx="22"/>
          </p:nvPr>
        </p:nvSpPr>
        <p:spPr>
          <a:xfrm>
            <a:off x="5195935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0" name="Google Shape;556;p58"/>
          <p:cNvSpPr/>
          <p:nvPr>
            <p:ph type="pic" sz="quarter" idx="23"/>
          </p:nvPr>
        </p:nvSpPr>
        <p:spPr>
          <a:xfrm>
            <a:off x="7002270" y="118913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1" name="Google Shape;557;p58"/>
          <p:cNvSpPr/>
          <p:nvPr>
            <p:ph type="pic" sz="quarter" idx="24"/>
          </p:nvPr>
        </p:nvSpPr>
        <p:spPr>
          <a:xfrm>
            <a:off x="3389588" y="1804211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2" name="Google Shape;558;p58"/>
          <p:cNvSpPr/>
          <p:nvPr>
            <p:ph type="pic" sz="quarter" idx="25"/>
          </p:nvPr>
        </p:nvSpPr>
        <p:spPr>
          <a:xfrm>
            <a:off x="5195921" y="1804211"/>
            <a:ext cx="1643702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3" name="Google Shape;559;p58"/>
          <p:cNvSpPr/>
          <p:nvPr>
            <p:ph type="pic" sz="quarter" idx="26"/>
          </p:nvPr>
        </p:nvSpPr>
        <p:spPr>
          <a:xfrm>
            <a:off x="7002257" y="1804211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4" name="Title Text"/>
          <p:cNvSpPr txBox="1"/>
          <p:nvPr>
            <p:ph type="title"/>
          </p:nvPr>
        </p:nvSpPr>
        <p:spPr>
          <a:xfrm>
            <a:off x="351550" y="445025"/>
            <a:ext cx="2596801" cy="17064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Work Sans Medium"/>
                <a:ea typeface="Work Sans Medium"/>
                <a:cs typeface="Work Sans Medium"/>
                <a:sym typeface="Work Sa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5" name="Google Shape;561;p58"/>
          <p:cNvSpPr/>
          <p:nvPr>
            <p:ph type="pic" sz="quarter" idx="27"/>
          </p:nvPr>
        </p:nvSpPr>
        <p:spPr>
          <a:xfrm>
            <a:off x="3389588" y="3489487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6" name="Google Shape;562;p58"/>
          <p:cNvSpPr/>
          <p:nvPr>
            <p:ph type="pic" sz="quarter" idx="28"/>
          </p:nvPr>
        </p:nvSpPr>
        <p:spPr>
          <a:xfrm>
            <a:off x="5195921" y="3489487"/>
            <a:ext cx="1643702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7" name="Google Shape;563;p58"/>
          <p:cNvSpPr/>
          <p:nvPr>
            <p:ph type="pic" sz="quarter" idx="29"/>
          </p:nvPr>
        </p:nvSpPr>
        <p:spPr>
          <a:xfrm>
            <a:off x="7002257" y="3489487"/>
            <a:ext cx="1643701" cy="153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8" name="Slide Number"/>
          <p:cNvSpPr txBox="1"/>
          <p:nvPr>
            <p:ph type="sldNum" sz="quarter" idx="2"/>
          </p:nvPr>
        </p:nvSpPr>
        <p:spPr>
          <a:xfrm>
            <a:off x="8641966" y="4663216"/>
            <a:ext cx="379192" cy="38605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13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568;p59" descr="Google Shape;568;p5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8" name="Google Shape;569;p59"/>
          <p:cNvSpPr txBox="1"/>
          <p:nvPr>
            <p:ph type="body" sz="quarter" idx="1"/>
          </p:nvPr>
        </p:nvSpPr>
        <p:spPr>
          <a:xfrm>
            <a:off x="6774850" y="-1"/>
            <a:ext cx="2369101" cy="1983902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Midterm </a:t>
            </a:r>
          </a:p>
          <a:p>
            <a:pPr marL="0" indent="0"/>
            <a:r>
              <a:t>Presentation</a:t>
            </a:r>
          </a:p>
        </p:txBody>
      </p:sp>
      <p:sp>
        <p:nvSpPr>
          <p:cNvPr id="709" name="Google Shape;570;p59"/>
          <p:cNvSpPr txBox="1"/>
          <p:nvPr>
            <p:ph type="title"/>
          </p:nvPr>
        </p:nvSpPr>
        <p:spPr>
          <a:xfrm>
            <a:off x="0" y="-1"/>
            <a:ext cx="6655200" cy="3234002"/>
          </a:xfrm>
          <a:prstGeom prst="rect">
            <a:avLst/>
          </a:prstGeom>
        </p:spPr>
        <p:txBody>
          <a:bodyPr/>
          <a:lstStyle/>
          <a:p>
            <a:pPr/>
            <a:r>
              <a:t>ASL INTERPRETING</a:t>
            </a:r>
          </a:p>
          <a:p>
            <a:pPr/>
            <a:r>
              <a:t>GLOVE</a:t>
            </a:r>
          </a:p>
        </p:txBody>
      </p:sp>
      <p:sp>
        <p:nvSpPr>
          <p:cNvPr id="710" name="Google Shape;571;p59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12648">
              <a:lnSpc>
                <a:spcPct val="100000"/>
              </a:lnSpc>
              <a:buClr>
                <a:srgbClr val="000000"/>
              </a:buClr>
              <a:buSzTx/>
              <a:buFont typeface="Helvetica"/>
              <a:buNone/>
              <a:defRPr sz="1608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Team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641;p6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42900">
              <a:lnSpc>
                <a:spcPct val="150000"/>
              </a:lnSpc>
              <a:buSzPts val="1800"/>
              <a:buFont typeface="Arial"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Permanently mount/attach equipment to glove</a:t>
            </a:r>
          </a:p>
          <a:p>
            <a:pPr indent="-342900">
              <a:lnSpc>
                <a:spcPct val="150000"/>
              </a:lnSpc>
              <a:buSzPts val="1800"/>
              <a:buFont typeface="Arial"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PCB Layout of circuit</a:t>
            </a:r>
          </a:p>
          <a:p>
            <a:pPr indent="-342900">
              <a:lnSpc>
                <a:spcPct val="150000"/>
              </a:lnSpc>
              <a:buSzPts val="1800"/>
              <a:buFont typeface="Arial"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Train predictor model to translate sensor readings to words</a:t>
            </a:r>
          </a:p>
          <a:p>
            <a:pPr indent="-342900">
              <a:lnSpc>
                <a:spcPct val="150000"/>
              </a:lnSpc>
              <a:buSzPts val="1800"/>
              <a:buFont typeface="Arial"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Synchronize two gloves</a:t>
            </a:r>
          </a:p>
        </p:txBody>
      </p:sp>
      <p:sp>
        <p:nvSpPr>
          <p:cNvPr id="756" name="Google Shape;642;p68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647;p69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Demo</a:t>
            </a:r>
          </a:p>
        </p:txBody>
      </p:sp>
      <p:pic>
        <p:nvPicPr>
          <p:cNvPr id="759" name="WhatsApp Video 2025-03-18 at 16.11.09 (1).mp4" descr="WhatsApp Video 2025-03-18 at 16.11.09 (1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70754" y="637582"/>
            <a:ext cx="7602492" cy="4285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00" fill="hold"/>
                                        <p:tgtEl>
                                          <p:spTgt spid="7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7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5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653;p7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1800"/>
            </a:pPr>
            <a:r>
              <a:t>Kris:</a:t>
            </a:r>
          </a:p>
          <a:p>
            <a:pPr indent="-323850">
              <a:buSzPts val="1500"/>
              <a:defRPr sz="1500"/>
            </a:pPr>
            <a:r>
              <a:t>Data Interpretation</a:t>
            </a:r>
          </a:p>
          <a:p>
            <a:pPr indent="-323850">
              <a:buSzPts val="1500"/>
              <a:defRPr sz="1500"/>
            </a:pPr>
            <a:r>
              <a:t>Designing ML Models for interpretation </a:t>
            </a:r>
          </a:p>
          <a:p>
            <a:pPr indent="-323850">
              <a:buSzPts val="1500"/>
              <a:defRPr sz="1500"/>
            </a:pPr>
            <a:r>
              <a:t>Model Testing</a:t>
            </a:r>
          </a:p>
          <a:p>
            <a:pPr marL="0" indent="0">
              <a:buSzTx/>
              <a:buNone/>
              <a:defRPr b="1" sz="1800"/>
            </a:pPr>
            <a:r>
              <a:t>Ani:</a:t>
            </a:r>
          </a:p>
          <a:p>
            <a:pPr indent="-323850">
              <a:buSzPts val="1500"/>
              <a:defRPr sz="1500"/>
            </a:pPr>
            <a:r>
              <a:t>Microcontroller Setup</a:t>
            </a:r>
          </a:p>
          <a:p>
            <a:pPr indent="-323850">
              <a:buSzPts val="1500"/>
              <a:defRPr sz="1500"/>
            </a:pPr>
            <a:r>
              <a:t>Building the Web Server and Realtime Database</a:t>
            </a:r>
          </a:p>
          <a:p>
            <a:pPr indent="-323850">
              <a:buSzPts val="1500"/>
              <a:defRPr sz="1500"/>
            </a:pPr>
            <a:r>
              <a:t>Communication Management</a:t>
            </a:r>
            <a:endParaRPr b="1" sz="1800"/>
          </a:p>
          <a:p>
            <a:pPr marL="0" indent="0">
              <a:buSzTx/>
              <a:buNone/>
              <a:defRPr b="1" sz="1800"/>
            </a:pPr>
            <a:r>
              <a:t>Madalyn: </a:t>
            </a:r>
          </a:p>
          <a:p>
            <a:pPr indent="-323850">
              <a:buSzPts val="1500"/>
              <a:defRPr sz="1500"/>
            </a:pPr>
            <a:r>
              <a:t>System Integration</a:t>
            </a:r>
          </a:p>
          <a:p>
            <a:pPr indent="-323850">
              <a:buSzPts val="1500"/>
              <a:defRPr sz="1500"/>
            </a:pPr>
            <a:r>
              <a:t>Circuit Design for the glove</a:t>
            </a:r>
          </a:p>
          <a:p>
            <a:pPr indent="-323850">
              <a:buSzPts val="1500"/>
              <a:defRPr sz="1500"/>
            </a:pPr>
            <a:r>
              <a:t>Full System Testing.</a:t>
            </a:r>
          </a:p>
        </p:txBody>
      </p:sp>
      <p:sp>
        <p:nvSpPr>
          <p:cNvPr id="762" name="Google Shape;654;p70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Roles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659;p71"/>
          <p:cNvSpPr txBox="1"/>
          <p:nvPr>
            <p:ph type="title"/>
          </p:nvPr>
        </p:nvSpPr>
        <p:spPr>
          <a:xfrm>
            <a:off x="412799" y="1999050"/>
            <a:ext cx="8520602" cy="572701"/>
          </a:xfrm>
          <a:prstGeom prst="rect">
            <a:avLst/>
          </a:prstGeom>
        </p:spPr>
        <p:txBody>
          <a:bodyPr/>
          <a:lstStyle/>
          <a:p>
            <a:pPr algn="ctr" defTabSz="365760">
              <a:defRPr sz="1920"/>
            </a:pPr>
            <a:r>
              <a:t>THANK YOU</a:t>
            </a:r>
          </a:p>
          <a:p>
            <a:pPr algn="ctr" defTabSz="365760">
              <a:defRPr sz="1920"/>
            </a:pPr>
            <a:r>
              <a:t>Q/A</a:t>
            </a:r>
          </a:p>
        </p:txBody>
      </p:sp>
      <p:sp>
        <p:nvSpPr>
          <p:cNvPr id="765" name="Google Shape;660;p71"/>
          <p:cNvSpPr txBox="1"/>
          <p:nvPr>
            <p:ph type="body" idx="1"/>
          </p:nvPr>
        </p:nvSpPr>
        <p:spPr>
          <a:xfrm>
            <a:off x="4883699" y="5301124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576;p6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/>
            <a:r>
              <a:t>Team Members</a:t>
            </a:r>
          </a:p>
        </p:txBody>
      </p:sp>
      <p:sp>
        <p:nvSpPr>
          <p:cNvPr id="713" name="Google Shape;577;p60"/>
          <p:cNvSpPr txBox="1"/>
          <p:nvPr/>
        </p:nvSpPr>
        <p:spPr>
          <a:xfrm>
            <a:off x="818124" y="3618574"/>
            <a:ext cx="1758002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Kris 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Gurung</a:t>
            </a:r>
          </a:p>
        </p:txBody>
      </p:sp>
      <p:sp>
        <p:nvSpPr>
          <p:cNvPr id="714" name="Google Shape;578;p60"/>
          <p:cNvSpPr txBox="1"/>
          <p:nvPr/>
        </p:nvSpPr>
        <p:spPr>
          <a:xfrm>
            <a:off x="2910250" y="3618574"/>
            <a:ext cx="34410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Anirudhhan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Raghuraman</a:t>
            </a:r>
          </a:p>
        </p:txBody>
      </p:sp>
      <p:sp>
        <p:nvSpPr>
          <p:cNvPr id="715" name="Google Shape;579;p60"/>
          <p:cNvSpPr txBox="1"/>
          <p:nvPr/>
        </p:nvSpPr>
        <p:spPr>
          <a:xfrm>
            <a:off x="6567875" y="3618574"/>
            <a:ext cx="2062501" cy="81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Madalyn</a:t>
            </a:r>
          </a:p>
          <a:p>
            <a:pPr algn="ctr">
              <a:defRPr sz="2100">
                <a:latin typeface="Work Sans"/>
                <a:ea typeface="Work Sans"/>
                <a:cs typeface="Work Sans"/>
                <a:sym typeface="Work Sans"/>
              </a:defRPr>
            </a:pPr>
            <a:r>
              <a:t>Wiley</a:t>
            </a:r>
          </a:p>
        </p:txBody>
      </p:sp>
      <p:pic>
        <p:nvPicPr>
          <p:cNvPr id="716" name="Google Shape;580;p60" descr="Google Shape;580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2863" y="1142713"/>
            <a:ext cx="1592526" cy="235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Google Shape;581;p60" descr="Google Shape;581;p60"/>
          <p:cNvPicPr>
            <a:picLocks noChangeAspect="1"/>
          </p:cNvPicPr>
          <p:nvPr/>
        </p:nvPicPr>
        <p:blipFill>
          <a:blip r:embed="rId3">
            <a:extLst/>
          </a:blip>
          <a:srcRect l="0" t="29582" r="12379" b="0"/>
          <a:stretch>
            <a:fillRect/>
          </a:stretch>
        </p:blipFill>
        <p:spPr>
          <a:xfrm>
            <a:off x="3813238" y="1099450"/>
            <a:ext cx="1635013" cy="23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Google Shape;582;p60" descr="Google Shape;582;p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164" y="1142725"/>
            <a:ext cx="1435986" cy="2350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587;p61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Project Description</a:t>
            </a:r>
          </a:p>
        </p:txBody>
      </p:sp>
      <p:sp>
        <p:nvSpPr>
          <p:cNvPr id="721" name="Google Shape;588;p61"/>
          <p:cNvSpPr txBox="1"/>
          <p:nvPr/>
        </p:nvSpPr>
        <p:spPr>
          <a:xfrm>
            <a:off x="359712" y="1164987"/>
            <a:ext cx="5771102" cy="3008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Pair of American Sign Language (ASL) translating gloves.</a:t>
            </a:r>
          </a:p>
          <a:p>
            <a:pPr marL="4572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Translation Goals: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ASL alphabets + Numbers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Static and Dynamic signs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Two synchronized gloves</a:t>
            </a:r>
          </a:p>
        </p:txBody>
      </p:sp>
      <p:pic>
        <p:nvPicPr>
          <p:cNvPr id="722" name="Google Shape;589;p61" descr="Google Shape;589;p61"/>
          <p:cNvPicPr>
            <a:picLocks noChangeAspect="1"/>
          </p:cNvPicPr>
          <p:nvPr/>
        </p:nvPicPr>
        <p:blipFill>
          <a:blip r:embed="rId2">
            <a:extLst/>
          </a:blip>
          <a:srcRect l="3379" t="4520" r="0" b="0"/>
          <a:stretch>
            <a:fillRect/>
          </a:stretch>
        </p:blipFill>
        <p:spPr>
          <a:xfrm>
            <a:off x="6219575" y="923812"/>
            <a:ext cx="2591566" cy="2872236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Google Shape;590;p61"/>
          <p:cNvSpPr txBox="1"/>
          <p:nvPr/>
        </p:nvSpPr>
        <p:spPr>
          <a:xfrm>
            <a:off x="6597963" y="3931987"/>
            <a:ext cx="1925400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/>
            </a:lvl1pPr>
          </a:lstStyle>
          <a:p>
            <a:pPr/>
            <a:r>
              <a:t>Fig. 1: Glove by UCLA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595;p62"/>
          <p:cNvSpPr txBox="1"/>
          <p:nvPr/>
        </p:nvSpPr>
        <p:spPr>
          <a:xfrm>
            <a:off x="311699" y="1212400"/>
            <a:ext cx="4260301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Components: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Firebase Database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ESP32s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MPU6050s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Flex sensors</a:t>
            </a:r>
          </a:p>
          <a:p>
            <a:pPr lvl="1" marL="914400" indent="-342900">
              <a:lnSpc>
                <a:spcPct val="150000"/>
              </a:lnSpc>
              <a:buClr>
                <a:srgbClr val="000000"/>
              </a:buClr>
              <a:buSzPts val="1800"/>
              <a:buFont typeface="Arial"/>
              <a:buChar char="○"/>
              <a:defRPr sz="1800"/>
            </a:pPr>
            <a:r>
              <a:t>Gloves</a:t>
            </a:r>
          </a:p>
        </p:txBody>
      </p:sp>
      <p:pic>
        <p:nvPicPr>
          <p:cNvPr id="726" name="Google Shape;596;p62" descr="Google Shape;596;p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1874" y="1348600"/>
            <a:ext cx="4619527" cy="2730003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597;p62"/>
          <p:cNvSpPr txBox="1"/>
          <p:nvPr/>
        </p:nvSpPr>
        <p:spPr>
          <a:xfrm>
            <a:off x="5620811" y="4179115"/>
            <a:ext cx="14418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pPr/>
            <a:r>
              <a:t>Fig. 2: Flow Chart</a:t>
            </a:r>
          </a:p>
        </p:txBody>
      </p:sp>
      <p:sp>
        <p:nvSpPr>
          <p:cNvPr id="728" name="Google Shape;598;p62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Project Description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603;p63"/>
          <p:cNvSpPr txBox="1"/>
          <p:nvPr/>
        </p:nvSpPr>
        <p:spPr>
          <a:xfrm>
            <a:off x="370449" y="893100"/>
            <a:ext cx="4374902" cy="335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4325">
              <a:lnSpc>
                <a:spcPct val="15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Configured ESP32 to read inputs: </a:t>
            </a:r>
          </a:p>
          <a:p>
            <a:pPr lvl="1" marL="914400" indent="-314325">
              <a:lnSpc>
                <a:spcPct val="150000"/>
              </a:lnSpc>
              <a:buClr>
                <a:srgbClr val="000000"/>
              </a:buClr>
              <a:buSzPts val="1300"/>
              <a:buFont typeface="Arial"/>
              <a:buChar char="○"/>
              <a:defRPr sz="1300"/>
            </a:pPr>
            <a:r>
              <a:t>From Flex sensors: Voltage values (determined by resistance due to ending the sensors)</a:t>
            </a:r>
          </a:p>
          <a:p>
            <a:pPr lvl="1" marL="914400" indent="-314325">
              <a:lnSpc>
                <a:spcPct val="150000"/>
              </a:lnSpc>
              <a:buClr>
                <a:srgbClr val="000000"/>
              </a:buClr>
              <a:buSzPts val="1300"/>
              <a:buFont typeface="Arial"/>
              <a:buChar char="○"/>
              <a:defRPr sz="1300"/>
            </a:pPr>
            <a:r>
              <a:t>From MPU6050: Gyroscope readings (X, Y, Z axis)</a:t>
            </a:r>
          </a:p>
          <a:p>
            <a:pPr marL="457200" indent="-314325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300"/>
              <a:buFont typeface="Arial"/>
              <a:buChar char="●"/>
              <a:defRPr sz="1300"/>
            </a:pPr>
            <a:r>
              <a:t>Integrated all components onto breadboard for testing (both hands)</a:t>
            </a:r>
          </a:p>
          <a:p>
            <a:pPr marL="457200" indent="-314325">
              <a:lnSpc>
                <a:spcPct val="15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Setup private server with ESP32 to host webpage to display input data.</a:t>
            </a:r>
          </a:p>
        </p:txBody>
      </p:sp>
      <p:sp>
        <p:nvSpPr>
          <p:cNvPr id="731" name="Google Shape;604;p63"/>
          <p:cNvSpPr txBox="1"/>
          <p:nvPr/>
        </p:nvSpPr>
        <p:spPr>
          <a:xfrm>
            <a:off x="5544413" y="3701246"/>
            <a:ext cx="26550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Fig 3: Webpage</a:t>
            </a:r>
          </a:p>
        </p:txBody>
      </p:sp>
      <p:sp>
        <p:nvSpPr>
          <p:cNvPr id="732" name="Google Shape;605;p63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Progress</a:t>
            </a:r>
          </a:p>
        </p:txBody>
      </p:sp>
      <p:pic>
        <p:nvPicPr>
          <p:cNvPr id="733" name="WhatsApp Image 2025-03-18 at 16.12.33.jpegGoogle Shape;606;p63" descr="WhatsApp Image 2025-03-18 at 16.12.33.jpegGoogle Shape;606;p63"/>
          <p:cNvPicPr>
            <a:picLocks noChangeAspect="1"/>
          </p:cNvPicPr>
          <p:nvPr/>
        </p:nvPicPr>
        <p:blipFill>
          <a:blip r:embed="rId2">
            <a:extLst/>
          </a:blip>
          <a:srcRect l="20968" t="0" r="24394" b="0"/>
          <a:stretch>
            <a:fillRect/>
          </a:stretch>
        </p:blipFill>
        <p:spPr>
          <a:xfrm>
            <a:off x="4745350" y="718225"/>
            <a:ext cx="4253152" cy="3031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611;p64"/>
          <p:cNvSpPr txBox="1"/>
          <p:nvPr/>
        </p:nvSpPr>
        <p:spPr>
          <a:xfrm>
            <a:off x="383474" y="1108324"/>
            <a:ext cx="5361302" cy="3097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Configured ESP32 to read inputs: </a:t>
            </a:r>
          </a:p>
          <a:p>
            <a:pPr lvl="1" marL="9144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From Flex sensors: Voltage values (determined by resistance due to ending the sensors)</a:t>
            </a:r>
          </a:p>
          <a:p>
            <a:pPr lvl="1" marL="9144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From MPU6050: Gyroscope readings (X, Y, Z axis)</a:t>
            </a:r>
          </a:p>
          <a:p>
            <a:pPr marL="4572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Setup Firebase server (live database for readings)</a:t>
            </a:r>
          </a:p>
          <a:p>
            <a:pPr marL="4572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Configured ESP32 to transmit data to Firebase server (in real-time)</a:t>
            </a:r>
          </a:p>
          <a:p>
            <a:pPr marL="457200" indent="-320675">
              <a:lnSpc>
                <a:spcPct val="150000"/>
              </a:lnSpc>
              <a:buClr>
                <a:schemeClr val="accent2">
                  <a:lumOff val="21764"/>
                </a:schemeClr>
              </a:buClr>
              <a:buSzPts val="1400"/>
              <a:buFont typeface="Arial"/>
              <a:buChar char="●"/>
            </a:pPr>
            <a:r>
              <a:t>Saving data continuously to a CSV file.</a:t>
            </a:r>
          </a:p>
          <a:p>
            <a:pPr marL="4572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Configuration for both hands: Left + Right Glove</a:t>
            </a:r>
          </a:p>
          <a:p>
            <a:pPr marL="457200" indent="-320675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Integrated all components on Breadboard for testing.</a:t>
            </a:r>
          </a:p>
        </p:txBody>
      </p:sp>
      <p:sp>
        <p:nvSpPr>
          <p:cNvPr id="736" name="Google Shape;612;p64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Progress</a:t>
            </a:r>
          </a:p>
        </p:txBody>
      </p:sp>
      <p:sp>
        <p:nvSpPr>
          <p:cNvPr id="737" name="Google Shape;613;p64"/>
          <p:cNvSpPr txBox="1"/>
          <p:nvPr/>
        </p:nvSpPr>
        <p:spPr>
          <a:xfrm>
            <a:off x="6201524" y="4293922"/>
            <a:ext cx="26550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Fig 4: Realtime Database</a:t>
            </a:r>
          </a:p>
        </p:txBody>
      </p:sp>
      <p:pic>
        <p:nvPicPr>
          <p:cNvPr id="738" name="brave_screenshot_console.firebase.google.com.pngGoogle Shape;614;p64" descr="brave_screenshot_console.firebase.google.com.pngGoogle Shape;614;p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1224" y="1108324"/>
            <a:ext cx="1896000" cy="3096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619;p65"/>
          <p:cNvSpPr txBox="1"/>
          <p:nvPr/>
        </p:nvSpPr>
        <p:spPr>
          <a:xfrm>
            <a:off x="145499" y="948024"/>
            <a:ext cx="4698302" cy="35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Predictor model: Random Forest Decision Trees algorithm.</a:t>
            </a:r>
          </a:p>
          <a:p>
            <a:pPr indent="457200">
              <a:lnSpc>
                <a:spcPct val="115000"/>
              </a:lnSpc>
              <a:spcBef>
                <a:spcPts val="1200"/>
              </a:spcBef>
            </a:pPr>
            <a:endParaRPr sz="1800"/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Reason for choosing model:</a:t>
            </a:r>
          </a:p>
          <a:p>
            <a:pPr lvl="1" marL="914400"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Handles non-linear relationships well</a:t>
            </a:r>
          </a:p>
          <a:p>
            <a:pPr lvl="1" marL="914400"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Resistant to overfitting due to randomization</a:t>
            </a:r>
          </a:p>
          <a:p>
            <a:pPr lvl="1" marL="914400" indent="-317500">
              <a:lnSpc>
                <a:spcPct val="115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Performs well even with moderate amount of data</a:t>
            </a:r>
          </a:p>
        </p:txBody>
      </p:sp>
      <p:pic>
        <p:nvPicPr>
          <p:cNvPr id="741" name="Google Shape;620;p65" descr="Google Shape;620;p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9261" y="1214661"/>
            <a:ext cx="3796188" cy="2634584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Google Shape;621;p65"/>
          <p:cNvSpPr txBox="1"/>
          <p:nvPr/>
        </p:nvSpPr>
        <p:spPr>
          <a:xfrm>
            <a:off x="5557437" y="4055890"/>
            <a:ext cx="3364801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/>
            </a:lvl1pPr>
          </a:lstStyle>
          <a:p>
            <a:pPr/>
            <a:r>
              <a:t>Fig. 5: Graphical representation of RFDT</a:t>
            </a:r>
          </a:p>
        </p:txBody>
      </p:sp>
      <p:sp>
        <p:nvSpPr>
          <p:cNvPr id="743" name="Google Shape;622;p65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627;p66"/>
          <p:cNvSpPr txBox="1"/>
          <p:nvPr/>
        </p:nvSpPr>
        <p:spPr>
          <a:xfrm>
            <a:off x="311699" y="1152475"/>
            <a:ext cx="4956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30200">
              <a:lnSpc>
                <a:spcPct val="92000"/>
              </a:lnSpc>
              <a:buClr>
                <a:srgbClr val="000000"/>
              </a:buClr>
              <a:buSzPts val="1600"/>
              <a:buFont typeface="Arial"/>
              <a:buChar char="●"/>
              <a:defRPr sz="1600"/>
            </a:pPr>
            <a:r>
              <a:t>Random Forest model tested on similar dataset.</a:t>
            </a:r>
          </a:p>
          <a:p>
            <a:pPr indent="457200">
              <a:lnSpc>
                <a:spcPct val="92000"/>
              </a:lnSpc>
              <a:spcBef>
                <a:spcPts val="1200"/>
              </a:spcBef>
            </a:pPr>
            <a:endParaRPr sz="1600"/>
          </a:p>
          <a:p>
            <a:pPr marL="457200" indent="-330200">
              <a:lnSpc>
                <a:spcPct val="92000"/>
              </a:lnSpc>
              <a:spcBef>
                <a:spcPts val="1200"/>
              </a:spcBef>
              <a:buClr>
                <a:srgbClr val="000000"/>
              </a:buClr>
              <a:buSzPts val="1600"/>
              <a:buFont typeface="Arial"/>
              <a:buChar char="●"/>
              <a:defRPr sz="1600"/>
            </a:pPr>
            <a:r>
              <a:t>DATASET: Human Activity Recognition with Smartphones</a:t>
            </a:r>
          </a:p>
          <a:p>
            <a:pPr indent="457200">
              <a:lnSpc>
                <a:spcPct val="92000"/>
              </a:lnSpc>
              <a:spcBef>
                <a:spcPts val="1200"/>
              </a:spcBef>
            </a:pPr>
            <a:endParaRPr sz="1600"/>
          </a:p>
          <a:p>
            <a:pPr marL="457200" indent="-330200">
              <a:lnSpc>
                <a:spcPct val="92000"/>
              </a:lnSpc>
              <a:spcBef>
                <a:spcPts val="1200"/>
              </a:spcBef>
              <a:buClr>
                <a:srgbClr val="000000"/>
              </a:buClr>
              <a:buSzPts val="1600"/>
              <a:buFont typeface="Arial"/>
              <a:buChar char="●"/>
              <a:defRPr sz="1600"/>
            </a:pPr>
            <a:r>
              <a:t>TEST RESULTS: </a:t>
            </a:r>
          </a:p>
          <a:p>
            <a:pPr lvl="1" marL="914400" indent="-330200">
              <a:lnSpc>
                <a:spcPct val="92000"/>
              </a:lnSpc>
              <a:buClr>
                <a:srgbClr val="000000"/>
              </a:buClr>
              <a:buSzPts val="1600"/>
              <a:buFont typeface="Arial"/>
              <a:buChar char="○"/>
              <a:defRPr sz="1600"/>
            </a:pPr>
            <a:r>
              <a:t>Training Accuracy: 99.92%</a:t>
            </a:r>
          </a:p>
          <a:p>
            <a:pPr lvl="1" marL="914400" indent="-330200">
              <a:lnSpc>
                <a:spcPct val="92000"/>
              </a:lnSpc>
              <a:buClr>
                <a:srgbClr val="000000"/>
              </a:buClr>
              <a:buSzPts val="1600"/>
              <a:buFont typeface="Arial"/>
              <a:buChar char="○"/>
              <a:defRPr sz="1600"/>
            </a:pPr>
            <a:r>
              <a:t>Testing Accuracy: 95.37%</a:t>
            </a:r>
          </a:p>
        </p:txBody>
      </p:sp>
      <p:pic>
        <p:nvPicPr>
          <p:cNvPr id="746" name="Google Shape;628;p66" descr="Google Shape;628;p6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5575" y="1152475"/>
            <a:ext cx="3269456" cy="3246702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Google Shape;629;p66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Progress</a:t>
            </a:r>
          </a:p>
        </p:txBody>
      </p:sp>
      <p:sp>
        <p:nvSpPr>
          <p:cNvPr id="748" name="Google Shape;630;p66"/>
          <p:cNvSpPr txBox="1"/>
          <p:nvPr/>
        </p:nvSpPr>
        <p:spPr>
          <a:xfrm>
            <a:off x="5427912" y="4399164"/>
            <a:ext cx="3364801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/>
            </a:lvl1pPr>
          </a:lstStyle>
          <a:p>
            <a:pPr/>
            <a:r>
              <a:t>Fig. 6: RFDT Accuracy measure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635;p6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buSzTx/>
              <a:buNone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Q. 	How quickly will the user be able to sign without losing accuracy of translation? 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Tx/>
              <a:buNone/>
            </a:pPr>
            <a:endParaRPr sz="1800">
              <a:latin typeface="+mn-lt"/>
              <a:ea typeface="+mn-ea"/>
              <a:cs typeface="+mn-cs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SzTx/>
              <a:buNone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Q. 	How will you be able to tell if the user is moving around the room versus moving their arm while signing?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Tx/>
              <a:buNone/>
            </a:pPr>
            <a:endParaRPr sz="1800">
              <a:latin typeface="+mn-lt"/>
              <a:ea typeface="+mn-ea"/>
              <a:cs typeface="+mn-cs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SzTx/>
              <a:buNone/>
              <a:defRPr sz="1800">
                <a:latin typeface="+mn-lt"/>
                <a:ea typeface="+mn-ea"/>
                <a:cs typeface="+mn-cs"/>
                <a:sym typeface="Arial"/>
              </a:defRPr>
            </a:pPr>
            <a:r>
              <a:t>Q. 	How do you plan on establishing communication between the two gloves?</a:t>
            </a:r>
          </a:p>
        </p:txBody>
      </p:sp>
      <p:sp>
        <p:nvSpPr>
          <p:cNvPr id="751" name="Google Shape;636;p67"/>
          <p:cNvSpPr txBox="1"/>
          <p:nvPr/>
        </p:nvSpPr>
        <p:spPr>
          <a:xfrm>
            <a:off x="359699" y="145524"/>
            <a:ext cx="8520602" cy="58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ctr" defTabSz="877823">
              <a:lnSpc>
                <a:spcPct val="90000"/>
              </a:lnSpc>
              <a:defRPr sz="2688"/>
            </a:lvl1pPr>
          </a:lstStyle>
          <a:p>
            <a:pPr/>
            <a:r>
              <a:t>Problems Posted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